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 id="2147483890" r:id="rId2"/>
    <p:sldMasterId id="2147483826" r:id="rId3"/>
    <p:sldMasterId id="2147483699" r:id="rId4"/>
  </p:sldMasterIdLst>
  <p:notesMasterIdLst>
    <p:notesMasterId r:id="rId17"/>
  </p:notesMasterIdLst>
  <p:handoutMasterIdLst>
    <p:handoutMasterId r:id="rId18"/>
  </p:handoutMasterIdLst>
  <p:sldIdLst>
    <p:sldId id="680" r:id="rId5"/>
    <p:sldId id="989" r:id="rId6"/>
    <p:sldId id="990" r:id="rId7"/>
    <p:sldId id="1002" r:id="rId8"/>
    <p:sldId id="1004" r:id="rId9"/>
    <p:sldId id="1005" r:id="rId10"/>
    <p:sldId id="994" r:id="rId11"/>
    <p:sldId id="1006" r:id="rId12"/>
    <p:sldId id="1007" r:id="rId13"/>
    <p:sldId id="1008" r:id="rId14"/>
    <p:sldId id="1010" r:id="rId15"/>
    <p:sldId id="1009" r:id="rId16"/>
  </p:sldIdLst>
  <p:sldSz cx="12192000" cy="6858000"/>
  <p:notesSz cx="6858000" cy="9144000"/>
  <p:defaultTex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99FF99"/>
    <a:srgbClr val="66FF66"/>
    <a:srgbClr val="FF0066"/>
    <a:srgbClr val="FFFF99"/>
    <a:srgbClr val="800000"/>
    <a:srgbClr val="990000"/>
    <a:srgbClr val="FF7C80"/>
    <a:srgbClr val="FF996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84912" autoAdjust="0"/>
  </p:normalViewPr>
  <p:slideViewPr>
    <p:cSldViewPr>
      <p:cViewPr varScale="1">
        <p:scale>
          <a:sx n="93" d="100"/>
          <a:sy n="93" d="100"/>
        </p:scale>
        <p:origin x="1296" y="96"/>
      </p:cViewPr>
      <p:guideLst>
        <p:guide orient="horz" pos="2160"/>
        <p:guide pos="3840"/>
      </p:guideLst>
    </p:cSldViewPr>
  </p:slideViewPr>
  <p:notesTextViewPr>
    <p:cViewPr>
      <p:scale>
        <a:sx n="3" d="2"/>
        <a:sy n="3" d="2"/>
      </p:scale>
      <p:origin x="0" y="0"/>
    </p:cViewPr>
  </p:notesTextViewPr>
  <p:sorterViewPr>
    <p:cViewPr>
      <p:scale>
        <a:sx n="25" d="100"/>
        <a:sy n="25" d="100"/>
      </p:scale>
      <p:origin x="0" y="0"/>
    </p:cViewPr>
  </p:sorterViewPr>
  <p:notesViewPr>
    <p:cSldViewPr>
      <p:cViewPr varScale="1">
        <p:scale>
          <a:sx n="57" d="100"/>
          <a:sy n="57" d="100"/>
        </p:scale>
        <p:origin x="-175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8691EBB0-2E00-44AB-AB64-51B779E37FFD}" type="datetimeFigureOut">
              <a:rPr lang="ja-JP" altLang="en-US"/>
              <a:pPr>
                <a:defRPr/>
              </a:pPr>
              <a:t>2021/3/17</a:t>
            </a:fld>
            <a:endParaRPr lang="ja-JP"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3428791-81F4-4DB1-84CA-79C9CF87DA63}" type="slidenum">
              <a:rPr lang="ja-JP" altLang="en-US"/>
              <a:pPr>
                <a:defRPr/>
              </a:pPr>
              <a:t>‹#›</a:t>
            </a:fld>
            <a:endParaRPr lang="ja-JP" altLang="en-US"/>
          </a:p>
        </p:txBody>
      </p:sp>
    </p:spTree>
    <p:extLst>
      <p:ext uri="{BB962C8B-B14F-4D97-AF65-F5344CB8AC3E}">
        <p14:creationId xmlns:p14="http://schemas.microsoft.com/office/powerpoint/2010/main" val="1662094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886F7CB4-2518-44F4-B1E6-DDC90C5797E5}" type="datetimeFigureOut">
              <a:rPr lang="ja-JP" altLang="en-US"/>
              <a:pPr>
                <a:defRPr/>
              </a:pPr>
              <a:t>2021/3/17</a:t>
            </a:fld>
            <a:endParaRPr lang="ja-JP"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ja-JP" alt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669289E-AF57-4C22-98B0-356EE1B8D28B}" type="slidenum">
              <a:rPr lang="ja-JP" altLang="en-US"/>
              <a:pPr>
                <a:defRPr/>
              </a:pPr>
              <a:t>‹#›</a:t>
            </a:fld>
            <a:endParaRPr lang="ja-JP" altLang="en-US"/>
          </a:p>
        </p:txBody>
      </p:sp>
    </p:spTree>
    <p:extLst>
      <p:ext uri="{BB962C8B-B14F-4D97-AF65-F5344CB8AC3E}">
        <p14:creationId xmlns:p14="http://schemas.microsoft.com/office/powerpoint/2010/main" val="361526887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 イメージ プレースホルダ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939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endParaRPr lang="en-US" altLang="ja-JP" dirty="0"/>
          </a:p>
        </p:txBody>
      </p:sp>
      <p:sp>
        <p:nvSpPr>
          <p:cNvPr id="4100"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5C92771-3DA3-4984-AB58-845D60433500}" type="slidenum">
              <a:rPr lang="ja-JP" altLang="en-US" smtClean="0"/>
              <a:pPr fontAlgn="base">
                <a:spcBef>
                  <a:spcPct val="0"/>
                </a:spcBef>
                <a:spcAft>
                  <a:spcPct val="0"/>
                </a:spcAft>
                <a:defRPr/>
              </a:pPr>
              <a:t>1</a:t>
            </a:fld>
            <a:endParaRPr lang="ja-JP" altLang="en-US"/>
          </a:p>
        </p:txBody>
      </p:sp>
    </p:spTree>
    <p:extLst>
      <p:ext uri="{BB962C8B-B14F-4D97-AF65-F5344CB8AC3E}">
        <p14:creationId xmlns:p14="http://schemas.microsoft.com/office/powerpoint/2010/main" val="230818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10</a:t>
            </a:fld>
            <a:endParaRPr lang="ja-JP" altLang="en-US"/>
          </a:p>
        </p:txBody>
      </p:sp>
    </p:spTree>
    <p:extLst>
      <p:ext uri="{BB962C8B-B14F-4D97-AF65-F5344CB8AC3E}">
        <p14:creationId xmlns:p14="http://schemas.microsoft.com/office/powerpoint/2010/main" val="178037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11</a:t>
            </a:fld>
            <a:endParaRPr lang="ja-JP" altLang="en-US"/>
          </a:p>
        </p:txBody>
      </p:sp>
    </p:spTree>
    <p:extLst>
      <p:ext uri="{BB962C8B-B14F-4D97-AF65-F5344CB8AC3E}">
        <p14:creationId xmlns:p14="http://schemas.microsoft.com/office/powerpoint/2010/main" val="243022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12</a:t>
            </a:fld>
            <a:endParaRPr lang="ja-JP" altLang="en-US"/>
          </a:p>
        </p:txBody>
      </p:sp>
    </p:spTree>
    <p:extLst>
      <p:ext uri="{BB962C8B-B14F-4D97-AF65-F5344CB8AC3E}">
        <p14:creationId xmlns:p14="http://schemas.microsoft.com/office/powerpoint/2010/main" val="1205455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2</a:t>
            </a:fld>
            <a:endParaRPr lang="ja-JP" altLang="en-US"/>
          </a:p>
        </p:txBody>
      </p:sp>
    </p:spTree>
    <p:extLst>
      <p:ext uri="{BB962C8B-B14F-4D97-AF65-F5344CB8AC3E}">
        <p14:creationId xmlns:p14="http://schemas.microsoft.com/office/powerpoint/2010/main" val="369444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3</a:t>
            </a:fld>
            <a:endParaRPr lang="ja-JP" altLang="en-US"/>
          </a:p>
        </p:txBody>
      </p:sp>
    </p:spTree>
    <p:extLst>
      <p:ext uri="{BB962C8B-B14F-4D97-AF65-F5344CB8AC3E}">
        <p14:creationId xmlns:p14="http://schemas.microsoft.com/office/powerpoint/2010/main" val="3628863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4</a:t>
            </a:fld>
            <a:endParaRPr lang="ja-JP" altLang="en-US"/>
          </a:p>
        </p:txBody>
      </p:sp>
    </p:spTree>
    <p:extLst>
      <p:ext uri="{BB962C8B-B14F-4D97-AF65-F5344CB8AC3E}">
        <p14:creationId xmlns:p14="http://schemas.microsoft.com/office/powerpoint/2010/main" val="363011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5</a:t>
            </a:fld>
            <a:endParaRPr lang="ja-JP" altLang="en-US"/>
          </a:p>
        </p:txBody>
      </p:sp>
    </p:spTree>
    <p:extLst>
      <p:ext uri="{BB962C8B-B14F-4D97-AF65-F5344CB8AC3E}">
        <p14:creationId xmlns:p14="http://schemas.microsoft.com/office/powerpoint/2010/main" val="24638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6</a:t>
            </a:fld>
            <a:endParaRPr lang="ja-JP" altLang="en-US"/>
          </a:p>
        </p:txBody>
      </p:sp>
    </p:spTree>
    <p:extLst>
      <p:ext uri="{BB962C8B-B14F-4D97-AF65-F5344CB8AC3E}">
        <p14:creationId xmlns:p14="http://schemas.microsoft.com/office/powerpoint/2010/main" val="456156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7</a:t>
            </a:fld>
            <a:endParaRPr lang="ja-JP" altLang="en-US"/>
          </a:p>
        </p:txBody>
      </p:sp>
    </p:spTree>
    <p:extLst>
      <p:ext uri="{BB962C8B-B14F-4D97-AF65-F5344CB8AC3E}">
        <p14:creationId xmlns:p14="http://schemas.microsoft.com/office/powerpoint/2010/main" val="346335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8</a:t>
            </a:fld>
            <a:endParaRPr lang="ja-JP" altLang="en-US"/>
          </a:p>
        </p:txBody>
      </p:sp>
    </p:spTree>
    <p:extLst>
      <p:ext uri="{BB962C8B-B14F-4D97-AF65-F5344CB8AC3E}">
        <p14:creationId xmlns:p14="http://schemas.microsoft.com/office/powerpoint/2010/main" val="15883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669289E-AF57-4C22-98B0-356EE1B8D28B}" type="slidenum">
              <a:rPr lang="ja-JP" altLang="en-US" smtClean="0"/>
              <a:pPr>
                <a:defRPr/>
              </a:pPr>
              <a:t>9</a:t>
            </a:fld>
            <a:endParaRPr lang="ja-JP" altLang="en-US"/>
          </a:p>
        </p:txBody>
      </p:sp>
    </p:spTree>
    <p:extLst>
      <p:ext uri="{BB962C8B-B14F-4D97-AF65-F5344CB8AC3E}">
        <p14:creationId xmlns:p14="http://schemas.microsoft.com/office/powerpoint/2010/main" val="357677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ユーザー設定レイアウト">
    <p:spTree>
      <p:nvGrpSpPr>
        <p:cNvPr id="1" name=""/>
        <p:cNvGrpSpPr/>
        <p:nvPr/>
      </p:nvGrpSpPr>
      <p:grpSpPr>
        <a:xfrm>
          <a:off x="0" y="0"/>
          <a:ext cx="0" cy="0"/>
          <a:chOff x="0" y="0"/>
          <a:chExt cx="0" cy="0"/>
        </a:xfrm>
      </p:grpSpPr>
      <p:cxnSp>
        <p:nvCxnSpPr>
          <p:cNvPr id="12" name="直線コネクタ 19"/>
          <p:cNvCxnSpPr>
            <a:cxnSpLocks noChangeShapeType="1"/>
          </p:cNvCxnSpPr>
          <p:nvPr userDrawn="1"/>
        </p:nvCxnSpPr>
        <p:spPr bwMode="auto">
          <a:xfrm>
            <a:off x="0" y="1484796"/>
            <a:ext cx="12192000" cy="0"/>
          </a:xfrm>
          <a:prstGeom prst="line">
            <a:avLst/>
          </a:prstGeom>
          <a:noFill/>
          <a:ln w="9525" algn="ctr">
            <a:solidFill>
              <a:schemeClr val="accent5">
                <a:lumMod val="50000"/>
              </a:schemeClr>
            </a:solidFill>
            <a:round/>
            <a:headEnd/>
            <a:tailEnd/>
          </a:ln>
        </p:spPr>
      </p:cxnSp>
      <p:cxnSp>
        <p:nvCxnSpPr>
          <p:cNvPr id="13" name="直線コネクタ 20"/>
          <p:cNvCxnSpPr>
            <a:cxnSpLocks noChangeShapeType="1"/>
          </p:cNvCxnSpPr>
          <p:nvPr userDrawn="1"/>
        </p:nvCxnSpPr>
        <p:spPr bwMode="auto">
          <a:xfrm>
            <a:off x="0" y="2780932"/>
            <a:ext cx="12192000" cy="0"/>
          </a:xfrm>
          <a:prstGeom prst="line">
            <a:avLst/>
          </a:prstGeom>
          <a:noFill/>
          <a:ln w="9525" algn="ctr">
            <a:solidFill>
              <a:schemeClr val="accent5">
                <a:lumMod val="50000"/>
              </a:schemeClr>
            </a:solidFill>
            <a:round/>
            <a:headEnd/>
            <a:tailEnd/>
          </a:ln>
        </p:spPr>
      </p:cxnSp>
      <p:cxnSp>
        <p:nvCxnSpPr>
          <p:cNvPr id="14" name="直線コネクタ 21"/>
          <p:cNvCxnSpPr>
            <a:cxnSpLocks noChangeShapeType="1"/>
          </p:cNvCxnSpPr>
          <p:nvPr userDrawn="1"/>
        </p:nvCxnSpPr>
        <p:spPr bwMode="auto">
          <a:xfrm>
            <a:off x="0" y="4077068"/>
            <a:ext cx="12192000" cy="0"/>
          </a:xfrm>
          <a:prstGeom prst="line">
            <a:avLst/>
          </a:prstGeom>
          <a:noFill/>
          <a:ln w="9525" algn="ctr">
            <a:solidFill>
              <a:schemeClr val="accent5">
                <a:lumMod val="50000"/>
              </a:schemeClr>
            </a:solidFill>
            <a:round/>
            <a:headEnd/>
            <a:tailEnd/>
          </a:ln>
        </p:spPr>
      </p:cxnSp>
      <p:cxnSp>
        <p:nvCxnSpPr>
          <p:cNvPr id="15" name="直線コネクタ 22"/>
          <p:cNvCxnSpPr>
            <a:cxnSpLocks noChangeShapeType="1"/>
          </p:cNvCxnSpPr>
          <p:nvPr userDrawn="1"/>
        </p:nvCxnSpPr>
        <p:spPr bwMode="auto">
          <a:xfrm>
            <a:off x="0" y="5373205"/>
            <a:ext cx="12192000" cy="0"/>
          </a:xfrm>
          <a:prstGeom prst="line">
            <a:avLst/>
          </a:prstGeom>
          <a:noFill/>
          <a:ln w="9525" algn="ctr">
            <a:solidFill>
              <a:schemeClr val="accent5">
                <a:lumMod val="50000"/>
              </a:schemeClr>
            </a:solidFill>
            <a:round/>
            <a:headEnd/>
            <a:tailEnd/>
          </a:ln>
        </p:spPr>
      </p:cxnSp>
      <p:cxnSp>
        <p:nvCxnSpPr>
          <p:cNvPr id="16" name="直線コネクタ 26"/>
          <p:cNvCxnSpPr>
            <a:cxnSpLocks noChangeShapeType="1"/>
          </p:cNvCxnSpPr>
          <p:nvPr userDrawn="1"/>
        </p:nvCxnSpPr>
        <p:spPr bwMode="auto">
          <a:xfrm>
            <a:off x="0" y="188660"/>
            <a:ext cx="12192000" cy="0"/>
          </a:xfrm>
          <a:prstGeom prst="line">
            <a:avLst/>
          </a:prstGeom>
          <a:noFill/>
          <a:ln w="9525" algn="ctr">
            <a:solidFill>
              <a:schemeClr val="accent5">
                <a:lumMod val="50000"/>
              </a:schemeClr>
            </a:solidFill>
            <a:round/>
            <a:headEnd/>
            <a:tailEnd/>
          </a:ln>
        </p:spPr>
      </p:cxnSp>
      <p:cxnSp>
        <p:nvCxnSpPr>
          <p:cNvPr id="17" name="直線コネクタ 27"/>
          <p:cNvCxnSpPr>
            <a:cxnSpLocks noChangeShapeType="1"/>
          </p:cNvCxnSpPr>
          <p:nvPr userDrawn="1"/>
        </p:nvCxnSpPr>
        <p:spPr bwMode="auto">
          <a:xfrm>
            <a:off x="0" y="6669341"/>
            <a:ext cx="12192000" cy="0"/>
          </a:xfrm>
          <a:prstGeom prst="line">
            <a:avLst/>
          </a:prstGeom>
          <a:noFill/>
          <a:ln w="9525" algn="ctr">
            <a:solidFill>
              <a:schemeClr val="accent5">
                <a:lumMod val="50000"/>
              </a:schemeClr>
            </a:solidFill>
            <a:round/>
            <a:headEnd/>
            <a:tailEnd/>
          </a:ln>
        </p:spPr>
      </p:cxnSp>
      <p:cxnSp>
        <p:nvCxnSpPr>
          <p:cNvPr id="18" name="直線コネクタ 28"/>
          <p:cNvCxnSpPr>
            <a:cxnSpLocks noChangeShapeType="1"/>
          </p:cNvCxnSpPr>
          <p:nvPr userDrawn="1"/>
        </p:nvCxnSpPr>
        <p:spPr bwMode="auto">
          <a:xfrm rot="5400000">
            <a:off x="-3207240" y="3428040"/>
            <a:ext cx="6858000" cy="1920"/>
          </a:xfrm>
          <a:prstGeom prst="line">
            <a:avLst/>
          </a:prstGeom>
          <a:noFill/>
          <a:ln w="9525" algn="ctr">
            <a:solidFill>
              <a:schemeClr val="accent5">
                <a:lumMod val="50000"/>
              </a:schemeClr>
            </a:solidFill>
            <a:round/>
            <a:headEnd/>
            <a:tailEnd/>
          </a:ln>
        </p:spPr>
      </p:cxnSp>
      <p:cxnSp>
        <p:nvCxnSpPr>
          <p:cNvPr id="19" name="直線コネクタ 32"/>
          <p:cNvCxnSpPr>
            <a:cxnSpLocks noChangeShapeType="1"/>
          </p:cNvCxnSpPr>
          <p:nvPr userDrawn="1"/>
        </p:nvCxnSpPr>
        <p:spPr bwMode="auto">
          <a:xfrm rot="5400000">
            <a:off x="8456760" y="3428040"/>
            <a:ext cx="6858000" cy="1920"/>
          </a:xfrm>
          <a:prstGeom prst="line">
            <a:avLst/>
          </a:prstGeom>
          <a:noFill/>
          <a:ln w="9525" algn="ctr">
            <a:solidFill>
              <a:schemeClr val="accent5">
                <a:lumMod val="50000"/>
              </a:schemeClr>
            </a:solidFill>
            <a:round/>
            <a:headEnd/>
            <a:tailEnd/>
          </a:ln>
        </p:spPr>
      </p:cxnSp>
      <p:cxnSp>
        <p:nvCxnSpPr>
          <p:cNvPr id="20" name="直線コネクタ 34"/>
          <p:cNvCxnSpPr>
            <a:cxnSpLocks noChangeShapeType="1"/>
          </p:cNvCxnSpPr>
          <p:nvPr userDrawn="1"/>
        </p:nvCxnSpPr>
        <p:spPr bwMode="auto">
          <a:xfrm rot="5400000">
            <a:off x="-291240" y="3428040"/>
            <a:ext cx="6858000" cy="1920"/>
          </a:xfrm>
          <a:prstGeom prst="line">
            <a:avLst/>
          </a:prstGeom>
          <a:noFill/>
          <a:ln w="9525" algn="ctr">
            <a:solidFill>
              <a:schemeClr val="accent5">
                <a:lumMod val="50000"/>
              </a:schemeClr>
            </a:solidFill>
            <a:round/>
            <a:headEnd/>
            <a:tailEnd/>
          </a:ln>
        </p:spPr>
      </p:cxnSp>
      <p:cxnSp>
        <p:nvCxnSpPr>
          <p:cNvPr id="21" name="直線コネクタ 35"/>
          <p:cNvCxnSpPr>
            <a:cxnSpLocks noChangeShapeType="1"/>
          </p:cNvCxnSpPr>
          <p:nvPr userDrawn="1"/>
        </p:nvCxnSpPr>
        <p:spPr bwMode="auto">
          <a:xfrm rot="5400000">
            <a:off x="5540760" y="3428040"/>
            <a:ext cx="6858000" cy="1920"/>
          </a:xfrm>
          <a:prstGeom prst="line">
            <a:avLst/>
          </a:prstGeom>
          <a:noFill/>
          <a:ln w="9525" algn="ctr">
            <a:solidFill>
              <a:schemeClr val="accent5">
                <a:lumMod val="50000"/>
              </a:schemeClr>
            </a:solidFill>
            <a:round/>
            <a:headEnd/>
            <a:tailEnd/>
          </a:ln>
        </p:spPr>
      </p:cxnSp>
      <p:cxnSp>
        <p:nvCxnSpPr>
          <p:cNvPr id="22" name="直線コネクタ 34"/>
          <p:cNvCxnSpPr>
            <a:cxnSpLocks noChangeShapeType="1"/>
          </p:cNvCxnSpPr>
          <p:nvPr userDrawn="1"/>
        </p:nvCxnSpPr>
        <p:spPr bwMode="auto">
          <a:xfrm rot="5400000">
            <a:off x="2624760" y="3428040"/>
            <a:ext cx="6858000" cy="1920"/>
          </a:xfrm>
          <a:prstGeom prst="line">
            <a:avLst/>
          </a:prstGeom>
          <a:noFill/>
          <a:ln w="9525" algn="ctr">
            <a:solidFill>
              <a:schemeClr val="accent5">
                <a:lumMod val="50000"/>
              </a:schemeClr>
            </a:solidFill>
            <a:round/>
            <a:headEnd/>
            <a:tailEnd/>
          </a:ln>
        </p:spPr>
      </p:cxnSp>
      <p:sp>
        <p:nvSpPr>
          <p:cNvPr id="23" name="テキスト プレースホルダ 1">
            <a:extLst>
              <a:ext uri="{FF2B5EF4-FFF2-40B4-BE49-F238E27FC236}">
                <a16:creationId xmlns:a16="http://schemas.microsoft.com/office/drawing/2014/main" id="{10DAFEE8-5E71-443B-94B2-F1D9F62C3D79}"/>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5 x 4</a:t>
            </a:r>
            <a:endParaRPr lang="ja-JP" altLang="en-US" dirty="0"/>
          </a:p>
        </p:txBody>
      </p:sp>
    </p:spTree>
    <p:extLst>
      <p:ext uri="{BB962C8B-B14F-4D97-AF65-F5344CB8AC3E}">
        <p14:creationId xmlns:p14="http://schemas.microsoft.com/office/powerpoint/2010/main" val="1698046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ユーザー設定レイアウト">
    <p:spTree>
      <p:nvGrpSpPr>
        <p:cNvPr id="1" name=""/>
        <p:cNvGrpSpPr/>
        <p:nvPr/>
      </p:nvGrpSpPr>
      <p:grpSpPr>
        <a:xfrm>
          <a:off x="0" y="0"/>
          <a:ext cx="0" cy="0"/>
          <a:chOff x="0" y="0"/>
          <a:chExt cx="0" cy="0"/>
        </a:xfrm>
      </p:grpSpPr>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Logos</a:t>
            </a:r>
            <a:endParaRPr lang="ja-JP" altLang="en-US" dirty="0"/>
          </a:p>
        </p:txBody>
      </p:sp>
      <p:pic>
        <p:nvPicPr>
          <p:cNvPr id="15" name="Picture 8" descr="大阪大学医学部附属病院">
            <a:extLst>
              <a:ext uri="{FF2B5EF4-FFF2-40B4-BE49-F238E27FC236}">
                <a16:creationId xmlns:a16="http://schemas.microsoft.com/office/drawing/2014/main" id="{9E67F1AA-0E55-4AF6-A5F5-BCA9339AE2E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0" b="100000" l="0" r="17009"/>
                    </a14:imgEffect>
                  </a14:imgLayer>
                </a14:imgProps>
              </a:ext>
              <a:ext uri="{28A0092B-C50C-407E-A947-70E740481C1C}">
                <a14:useLocalDpi xmlns:a14="http://schemas.microsoft.com/office/drawing/2010/main" val="0"/>
              </a:ext>
            </a:extLst>
          </a:blip>
          <a:srcRect r="82818"/>
          <a:stretch/>
        </p:blipFill>
        <p:spPr bwMode="auto">
          <a:xfrm>
            <a:off x="7954640" y="3190776"/>
            <a:ext cx="614326" cy="524258"/>
          </a:xfrm>
          <a:prstGeom prst="rect">
            <a:avLst/>
          </a:prstGeom>
          <a:noFill/>
          <a:effectLst>
            <a:glow rad="101600">
              <a:schemeClr val="bg1">
                <a:alpha val="80000"/>
              </a:schemeClr>
            </a:glow>
          </a:effectLst>
          <a:extLst>
            <a:ext uri="{909E8E84-426E-40dd-AFC4-6F175D3DCCD1}">
              <a14:hiddenFill xmlns="" xmlns:a14="http://schemas.microsoft.com/office/drawing/2010/main">
                <a:solidFill>
                  <a:srgbClr val="FFFFFF"/>
                </a:solidFill>
              </a14:hiddenFill>
            </a:ext>
          </a:extLst>
        </p:spPr>
      </p:pic>
      <p:pic>
        <p:nvPicPr>
          <p:cNvPr id="16" name="Picture 2" descr="クリックすると新しいウィンドウで開きます">
            <a:extLst>
              <a:ext uri="{FF2B5EF4-FFF2-40B4-BE49-F238E27FC236}">
                <a16:creationId xmlns:a16="http://schemas.microsoft.com/office/drawing/2014/main" id="{DAC580CF-92F1-409E-B1F4-34F2BA09D5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95630" y="4036706"/>
            <a:ext cx="730833" cy="5176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C6A5AB-BD0C-45D2-AB60-E11048165043}"/>
              </a:ext>
            </a:extLst>
          </p:cNvPr>
          <p:cNvPicPr>
            <a:picLocks noChangeAspect="1" noChangeArrowheads="1"/>
          </p:cNvPicPr>
          <p:nvPr userDrawn="1"/>
        </p:nvPicPr>
        <p:blipFill>
          <a:blip r:embed="rId5" cstate="print"/>
          <a:srcRect/>
          <a:stretch>
            <a:fillRect/>
          </a:stretch>
        </p:blipFill>
        <p:spPr bwMode="auto">
          <a:xfrm>
            <a:off x="2667540" y="687756"/>
            <a:ext cx="647700" cy="647700"/>
          </a:xfrm>
          <a:prstGeom prst="rect">
            <a:avLst/>
          </a:prstGeom>
          <a:noFill/>
          <a:ln w="9525">
            <a:noFill/>
            <a:miter lim="800000"/>
            <a:headEnd/>
            <a:tailEnd/>
          </a:ln>
        </p:spPr>
      </p:pic>
      <p:pic>
        <p:nvPicPr>
          <p:cNvPr id="18" name="Picture 17" descr="TMUlogo">
            <a:extLst>
              <a:ext uri="{FF2B5EF4-FFF2-40B4-BE49-F238E27FC236}">
                <a16:creationId xmlns:a16="http://schemas.microsoft.com/office/drawing/2014/main" id="{F2CAFDF6-5016-4390-8AEE-ECAF24B7B04B}"/>
              </a:ext>
            </a:extLst>
          </p:cNvPr>
          <p:cNvPicPr>
            <a:picLocks noChangeAspect="1" noChangeArrowheads="1"/>
          </p:cNvPicPr>
          <p:nvPr userDrawn="1"/>
        </p:nvPicPr>
        <p:blipFill>
          <a:blip r:embed="rId6" cstate="print"/>
          <a:srcRect/>
          <a:stretch>
            <a:fillRect/>
          </a:stretch>
        </p:blipFill>
        <p:spPr bwMode="auto">
          <a:xfrm>
            <a:off x="2562494" y="1335456"/>
            <a:ext cx="608012" cy="712788"/>
          </a:xfrm>
          <a:prstGeom prst="rect">
            <a:avLst/>
          </a:prstGeom>
          <a:noFill/>
          <a:ln w="9525">
            <a:noFill/>
            <a:miter lim="800000"/>
            <a:headEnd/>
            <a:tailEnd/>
          </a:ln>
        </p:spPr>
      </p:pic>
      <p:pic>
        <p:nvPicPr>
          <p:cNvPr id="19" name="Picture 18">
            <a:extLst>
              <a:ext uri="{FF2B5EF4-FFF2-40B4-BE49-F238E27FC236}">
                <a16:creationId xmlns:a16="http://schemas.microsoft.com/office/drawing/2014/main" id="{FD89ACAC-D985-4E67-9776-DBECC86B8034}"/>
              </a:ext>
            </a:extLst>
          </p:cNvPr>
          <p:cNvPicPr>
            <a:picLocks noChangeAspect="1" noChangeArrowheads="1"/>
          </p:cNvPicPr>
          <p:nvPr userDrawn="1"/>
        </p:nvPicPr>
        <p:blipFill>
          <a:blip r:embed="rId7" cstate="print"/>
          <a:srcRect/>
          <a:stretch>
            <a:fillRect/>
          </a:stretch>
        </p:blipFill>
        <p:spPr bwMode="auto">
          <a:xfrm>
            <a:off x="2616440" y="2152124"/>
            <a:ext cx="869951" cy="457200"/>
          </a:xfrm>
          <a:prstGeom prst="rect">
            <a:avLst/>
          </a:prstGeom>
          <a:noFill/>
          <a:ln w="9525">
            <a:noFill/>
            <a:miter lim="800000"/>
            <a:headEnd/>
            <a:tailEnd/>
          </a:ln>
        </p:spPr>
      </p:pic>
      <p:sp>
        <p:nvSpPr>
          <p:cNvPr id="20" name="TextBox 6">
            <a:extLst>
              <a:ext uri="{FF2B5EF4-FFF2-40B4-BE49-F238E27FC236}">
                <a16:creationId xmlns:a16="http://schemas.microsoft.com/office/drawing/2014/main" id="{D3A1A73C-D7D7-4223-8A34-E4CE41A7326E}"/>
              </a:ext>
            </a:extLst>
          </p:cNvPr>
          <p:cNvSpPr txBox="1"/>
          <p:nvPr userDrawn="1"/>
        </p:nvSpPr>
        <p:spPr>
          <a:xfrm>
            <a:off x="3486391" y="696173"/>
            <a:ext cx="4585422"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University of Tsukuba (not for COG)</a:t>
            </a:r>
          </a:p>
        </p:txBody>
      </p:sp>
      <p:sp>
        <p:nvSpPr>
          <p:cNvPr id="21" name="TextBox 7">
            <a:extLst>
              <a:ext uri="{FF2B5EF4-FFF2-40B4-BE49-F238E27FC236}">
                <a16:creationId xmlns:a16="http://schemas.microsoft.com/office/drawing/2014/main" id="{E380593F-C830-4DDF-A117-BF87C8DEA724}"/>
              </a:ext>
            </a:extLst>
          </p:cNvPr>
          <p:cNvSpPr txBox="1"/>
          <p:nvPr userDrawn="1"/>
        </p:nvSpPr>
        <p:spPr>
          <a:xfrm>
            <a:off x="3495948" y="1411991"/>
            <a:ext cx="329436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Tokyo Medical University</a:t>
            </a:r>
          </a:p>
        </p:txBody>
      </p:sp>
      <p:sp>
        <p:nvSpPr>
          <p:cNvPr id="22" name="TextBox 8">
            <a:extLst>
              <a:ext uri="{FF2B5EF4-FFF2-40B4-BE49-F238E27FC236}">
                <a16:creationId xmlns:a16="http://schemas.microsoft.com/office/drawing/2014/main" id="{D4136EA9-1B85-4A05-9900-A849E0100392}"/>
              </a:ext>
            </a:extLst>
          </p:cNvPr>
          <p:cNvSpPr txBox="1"/>
          <p:nvPr userDrawn="1"/>
        </p:nvSpPr>
        <p:spPr>
          <a:xfrm>
            <a:off x="3637265" y="2168624"/>
            <a:ext cx="743024"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COG</a:t>
            </a:r>
          </a:p>
        </p:txBody>
      </p:sp>
      <p:pic>
        <p:nvPicPr>
          <p:cNvPr id="23" name="Picture 22">
            <a:extLst>
              <a:ext uri="{FF2B5EF4-FFF2-40B4-BE49-F238E27FC236}">
                <a16:creationId xmlns:a16="http://schemas.microsoft.com/office/drawing/2014/main" id="{8EEE6F83-7CFF-4979-AE2F-AF96B93A511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9449" y="2896678"/>
            <a:ext cx="1086942" cy="529314"/>
          </a:xfrm>
          <a:prstGeom prst="rect">
            <a:avLst/>
          </a:prstGeom>
        </p:spPr>
      </p:pic>
      <p:sp>
        <p:nvSpPr>
          <p:cNvPr id="24" name="TextBox 10">
            <a:extLst>
              <a:ext uri="{FF2B5EF4-FFF2-40B4-BE49-F238E27FC236}">
                <a16:creationId xmlns:a16="http://schemas.microsoft.com/office/drawing/2014/main" id="{6801DB00-57D6-4E7E-861B-CE0AE79DAC67}"/>
              </a:ext>
            </a:extLst>
          </p:cNvPr>
          <p:cNvSpPr txBox="1"/>
          <p:nvPr userDrawn="1"/>
        </p:nvSpPr>
        <p:spPr>
          <a:xfrm>
            <a:off x="3637265" y="2902444"/>
            <a:ext cx="317144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Kano Lab, Univ. Tsukuba</a:t>
            </a:r>
          </a:p>
        </p:txBody>
      </p:sp>
      <p:pic>
        <p:nvPicPr>
          <p:cNvPr id="25" name="Picture 24" descr="æ¨ªæ²³é»æ©æ ªå¼ä¼ç¤¾">
            <a:extLst>
              <a:ext uri="{FF2B5EF4-FFF2-40B4-BE49-F238E27FC236}">
                <a16:creationId xmlns:a16="http://schemas.microsoft.com/office/drawing/2014/main" id="{395D0CC4-F352-4DA1-9BCC-978050FF4479}"/>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ackgroundRemoval t="39059" b="60471" l="5219" r="95455">
                        <a14:foregroundMark x1="18182" y1="44941" x2="18182" y2="44941"/>
                        <a14:foregroundMark x1="23401" y1="47059" x2="23401" y2="47059"/>
                        <a14:foregroundMark x1="34512" y1="44706" x2="34512" y2="44706"/>
                        <a14:foregroundMark x1="11616" y1="44706" x2="11616" y2="44706"/>
                        <a14:foregroundMark x1="5387" y1="45882" x2="5387" y2="45882"/>
                        <a14:foregroundMark x1="41919" y1="47059" x2="41919" y2="47059"/>
                        <a14:foregroundMark x1="53535" y1="46824" x2="53535" y2="46824"/>
                        <a14:foregroundMark x1="72054" y1="49176" x2="72054" y2="49176"/>
                        <a14:foregroundMark x1="88552" y1="51059" x2="88552" y2="51059"/>
                        <a14:foregroundMark x1="92424" y1="47294" x2="92424" y2="47294"/>
                        <a14:foregroundMark x1="95455" y1="50824" x2="95455" y2="50824"/>
                        <a14:foregroundMark x1="69360" y1="47529" x2="69360" y2="47529"/>
                      </a14:backgroundRemoval>
                    </a14:imgEffect>
                  </a14:imgLayer>
                </a14:imgProps>
              </a:ext>
              <a:ext uri="{28A0092B-C50C-407E-A947-70E740481C1C}">
                <a14:useLocalDpi xmlns:a14="http://schemas.microsoft.com/office/drawing/2010/main" val="0"/>
              </a:ext>
            </a:extLst>
          </a:blip>
          <a:srcRect t="36823" b="36824"/>
          <a:stretch/>
        </p:blipFill>
        <p:spPr bwMode="auto">
          <a:xfrm>
            <a:off x="1947337" y="5795566"/>
            <a:ext cx="1838325" cy="346620"/>
          </a:xfrm>
          <a:prstGeom prst="rect">
            <a:avLst/>
          </a:prstGeom>
          <a:noFill/>
          <a:effectLst>
            <a:glow rad="381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26" name="Picture 25" descr="ã·ã°ãåæ©ã®ã­ã´">
            <a:extLst>
              <a:ext uri="{FF2B5EF4-FFF2-40B4-BE49-F238E27FC236}">
                <a16:creationId xmlns:a16="http://schemas.microsoft.com/office/drawing/2014/main" id="{F41DE0BC-9F71-4297-B5A9-F7A6E69EC05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265665" y="4842897"/>
            <a:ext cx="1371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æ ªå¼ä¼ç¤¾ã¹ã«ã¤ãã¯ãã­ã¸ã¼">
            <a:extLst>
              <a:ext uri="{FF2B5EF4-FFF2-40B4-BE49-F238E27FC236}">
                <a16:creationId xmlns:a16="http://schemas.microsoft.com/office/drawing/2014/main" id="{690D33BF-045B-4B3A-A209-D51A8A651CA9}"/>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33075" y="3713346"/>
            <a:ext cx="1466850" cy="666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89636F94-9066-41F8-B490-431FD402D931}"/>
              </a:ext>
            </a:extLst>
          </p:cNvPr>
          <p:cNvSpPr txBox="1"/>
          <p:nvPr userDrawn="1"/>
        </p:nvSpPr>
        <p:spPr>
          <a:xfrm>
            <a:off x="3717621" y="3787830"/>
            <a:ext cx="208249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Sky Technology</a:t>
            </a:r>
          </a:p>
        </p:txBody>
      </p:sp>
      <p:sp>
        <p:nvSpPr>
          <p:cNvPr id="29" name="TextBox 15">
            <a:extLst>
              <a:ext uri="{FF2B5EF4-FFF2-40B4-BE49-F238E27FC236}">
                <a16:creationId xmlns:a16="http://schemas.microsoft.com/office/drawing/2014/main" id="{93FC7F7E-083D-470C-B0FB-3F7EDBB3ED58}"/>
              </a:ext>
            </a:extLst>
          </p:cNvPr>
          <p:cNvSpPr txBox="1"/>
          <p:nvPr userDrawn="1"/>
        </p:nvSpPr>
        <p:spPr>
          <a:xfrm>
            <a:off x="3870021" y="4965008"/>
            <a:ext cx="1558888"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err="1">
                <a:solidFill>
                  <a:schemeClr val="tx2">
                    <a:lumMod val="20000"/>
                    <a:lumOff val="80000"/>
                  </a:schemeClr>
                </a:solidFill>
                <a:latin typeface="+mj-lt"/>
                <a:ea typeface="+mn-ea"/>
                <a:cs typeface="Arial" panose="020B0604020202020204" pitchFamily="34" charset="0"/>
              </a:rPr>
              <a:t>OptoSigma</a:t>
            </a:r>
            <a:endParaRPr lang="en-US" sz="2400" dirty="0">
              <a:solidFill>
                <a:schemeClr val="tx2">
                  <a:lumMod val="20000"/>
                  <a:lumOff val="80000"/>
                </a:schemeClr>
              </a:solidFill>
              <a:latin typeface="+mj-lt"/>
              <a:ea typeface="+mn-ea"/>
              <a:cs typeface="Arial" panose="020B0604020202020204" pitchFamily="34" charset="0"/>
            </a:endParaRPr>
          </a:p>
        </p:txBody>
      </p:sp>
      <p:sp>
        <p:nvSpPr>
          <p:cNvPr id="30" name="TextBox 16">
            <a:extLst>
              <a:ext uri="{FF2B5EF4-FFF2-40B4-BE49-F238E27FC236}">
                <a16:creationId xmlns:a16="http://schemas.microsoft.com/office/drawing/2014/main" id="{7343C9A5-34FE-43BA-A047-A4AD43A13A90}"/>
              </a:ext>
            </a:extLst>
          </p:cNvPr>
          <p:cNvSpPr txBox="1"/>
          <p:nvPr userDrawn="1"/>
        </p:nvSpPr>
        <p:spPr>
          <a:xfrm>
            <a:off x="3870021" y="5680521"/>
            <a:ext cx="141275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Yokogawa</a:t>
            </a:r>
          </a:p>
        </p:txBody>
      </p:sp>
      <p:pic>
        <p:nvPicPr>
          <p:cNvPr id="31" name="Picture 30">
            <a:extLst>
              <a:ext uri="{FF2B5EF4-FFF2-40B4-BE49-F238E27FC236}">
                <a16:creationId xmlns:a16="http://schemas.microsoft.com/office/drawing/2014/main" id="{93CE1E69-C7D8-408E-B0BA-B6D93104C2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41883" y="1606338"/>
            <a:ext cx="2102780" cy="444144"/>
          </a:xfrm>
          <a:prstGeom prst="rect">
            <a:avLst/>
          </a:prstGeom>
        </p:spPr>
      </p:pic>
      <p:grpSp>
        <p:nvGrpSpPr>
          <p:cNvPr id="32" name="Group 31">
            <a:extLst>
              <a:ext uri="{FF2B5EF4-FFF2-40B4-BE49-F238E27FC236}">
                <a16:creationId xmlns:a16="http://schemas.microsoft.com/office/drawing/2014/main" id="{D88272AA-A20B-4D39-8198-91F5ACE13B0B}"/>
              </a:ext>
            </a:extLst>
          </p:cNvPr>
          <p:cNvGrpSpPr>
            <a:grpSpLocks noChangeAspect="1"/>
          </p:cNvGrpSpPr>
          <p:nvPr userDrawn="1"/>
        </p:nvGrpSpPr>
        <p:grpSpPr bwMode="auto">
          <a:xfrm>
            <a:off x="7967262" y="2425058"/>
            <a:ext cx="1817932" cy="368531"/>
            <a:chOff x="2800" y="1375"/>
            <a:chExt cx="809" cy="164"/>
          </a:xfrm>
          <a:effectLst>
            <a:outerShdw blurRad="50800" dist="38100" dir="2700000" algn="tl" rotWithShape="0">
              <a:prstClr val="black">
                <a:alpha val="40000"/>
              </a:prstClr>
            </a:outerShdw>
          </a:effectLst>
        </p:grpSpPr>
        <p:sp>
          <p:nvSpPr>
            <p:cNvPr id="33" name="Freeform 6">
              <a:extLst>
                <a:ext uri="{FF2B5EF4-FFF2-40B4-BE49-F238E27FC236}">
                  <a16:creationId xmlns:a16="http://schemas.microsoft.com/office/drawing/2014/main" id="{FD784E87-E0D2-477B-B579-317CB284B7FB}"/>
                </a:ext>
              </a:extLst>
            </p:cNvPr>
            <p:cNvSpPr>
              <a:spLocks/>
            </p:cNvSpPr>
            <p:nvPr userDrawn="1"/>
          </p:nvSpPr>
          <p:spPr bwMode="auto">
            <a:xfrm>
              <a:off x="2800" y="1375"/>
              <a:ext cx="154" cy="154"/>
            </a:xfrm>
            <a:custGeom>
              <a:avLst/>
              <a:gdLst>
                <a:gd name="T0" fmla="*/ 1060 w 1060"/>
                <a:gd name="T1" fmla="*/ 182 h 1062"/>
                <a:gd name="T2" fmla="*/ 621 w 1060"/>
                <a:gd name="T3" fmla="*/ 0 h 1062"/>
                <a:gd name="T4" fmla="*/ 0 w 1060"/>
                <a:gd name="T5" fmla="*/ 621 h 1062"/>
                <a:gd name="T6" fmla="*/ 184 w 1060"/>
                <a:gd name="T7" fmla="*/ 1062 h 1062"/>
                <a:gd name="T8" fmla="*/ 1060 w 1060"/>
                <a:gd name="T9" fmla="*/ 182 h 1062"/>
              </a:gdLst>
              <a:ahLst/>
              <a:cxnLst>
                <a:cxn ang="0">
                  <a:pos x="T0" y="T1"/>
                </a:cxn>
                <a:cxn ang="0">
                  <a:pos x="T2" y="T3"/>
                </a:cxn>
                <a:cxn ang="0">
                  <a:pos x="T4" y="T5"/>
                </a:cxn>
                <a:cxn ang="0">
                  <a:pos x="T6" y="T7"/>
                </a:cxn>
                <a:cxn ang="0">
                  <a:pos x="T8" y="T9"/>
                </a:cxn>
              </a:cxnLst>
              <a:rect l="0" t="0" r="r" b="b"/>
              <a:pathLst>
                <a:path w="1060" h="1062">
                  <a:moveTo>
                    <a:pt x="1060" y="182"/>
                  </a:moveTo>
                  <a:cubicBezTo>
                    <a:pt x="948" y="70"/>
                    <a:pt x="793" y="0"/>
                    <a:pt x="621" y="0"/>
                  </a:cubicBezTo>
                  <a:cubicBezTo>
                    <a:pt x="278" y="0"/>
                    <a:pt x="0" y="278"/>
                    <a:pt x="0" y="621"/>
                  </a:cubicBezTo>
                  <a:cubicBezTo>
                    <a:pt x="0" y="793"/>
                    <a:pt x="70" y="949"/>
                    <a:pt x="184" y="1062"/>
                  </a:cubicBezTo>
                  <a:lnTo>
                    <a:pt x="1060" y="182"/>
                  </a:ln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4" name="Freeform 7">
              <a:extLst>
                <a:ext uri="{FF2B5EF4-FFF2-40B4-BE49-F238E27FC236}">
                  <a16:creationId xmlns:a16="http://schemas.microsoft.com/office/drawing/2014/main" id="{5366AB22-7A39-4A62-8B25-2A6D8FD477BF}"/>
                </a:ext>
              </a:extLst>
            </p:cNvPr>
            <p:cNvSpPr>
              <a:spLocks/>
            </p:cNvSpPr>
            <p:nvPr userDrawn="1"/>
          </p:nvSpPr>
          <p:spPr bwMode="auto">
            <a:xfrm>
              <a:off x="2836" y="1477"/>
              <a:ext cx="116" cy="58"/>
            </a:xfrm>
            <a:custGeom>
              <a:avLst/>
              <a:gdLst>
                <a:gd name="T0" fmla="*/ 58 w 116"/>
                <a:gd name="T1" fmla="*/ 0 h 58"/>
                <a:gd name="T2" fmla="*/ 0 w 116"/>
                <a:gd name="T3" fmla="*/ 58 h 58"/>
                <a:gd name="T4" fmla="*/ 116 w 116"/>
                <a:gd name="T5" fmla="*/ 58 h 58"/>
                <a:gd name="T6" fmla="*/ 58 w 116"/>
                <a:gd name="T7" fmla="*/ 0 h 58"/>
              </a:gdLst>
              <a:ahLst/>
              <a:cxnLst>
                <a:cxn ang="0">
                  <a:pos x="T0" y="T1"/>
                </a:cxn>
                <a:cxn ang="0">
                  <a:pos x="T2" y="T3"/>
                </a:cxn>
                <a:cxn ang="0">
                  <a:pos x="T4" y="T5"/>
                </a:cxn>
                <a:cxn ang="0">
                  <a:pos x="T6" y="T7"/>
                </a:cxn>
              </a:cxnLst>
              <a:rect l="0" t="0" r="r" b="b"/>
              <a:pathLst>
                <a:path w="116" h="58">
                  <a:moveTo>
                    <a:pt x="58" y="0"/>
                  </a:moveTo>
                  <a:lnTo>
                    <a:pt x="0" y="58"/>
                  </a:lnTo>
                  <a:lnTo>
                    <a:pt x="116" y="58"/>
                  </a:lnTo>
                  <a:lnTo>
                    <a:pt x="58"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5" name="Freeform 8">
              <a:extLst>
                <a:ext uri="{FF2B5EF4-FFF2-40B4-BE49-F238E27FC236}">
                  <a16:creationId xmlns:a16="http://schemas.microsoft.com/office/drawing/2014/main" id="{738656C9-C916-48C1-9F94-8C2A34254ED4}"/>
                </a:ext>
              </a:extLst>
            </p:cNvPr>
            <p:cNvSpPr>
              <a:spLocks/>
            </p:cNvSpPr>
            <p:nvPr userDrawn="1"/>
          </p:nvSpPr>
          <p:spPr bwMode="auto">
            <a:xfrm>
              <a:off x="2902" y="1410"/>
              <a:ext cx="118" cy="118"/>
            </a:xfrm>
            <a:custGeom>
              <a:avLst/>
              <a:gdLst>
                <a:gd name="T0" fmla="*/ 0 w 118"/>
                <a:gd name="T1" fmla="*/ 59 h 118"/>
                <a:gd name="T2" fmla="*/ 58 w 118"/>
                <a:gd name="T3" fmla="*/ 0 h 118"/>
                <a:gd name="T4" fmla="*/ 118 w 118"/>
                <a:gd name="T5" fmla="*/ 60 h 118"/>
                <a:gd name="T6" fmla="*/ 59 w 118"/>
                <a:gd name="T7" fmla="*/ 118 h 118"/>
                <a:gd name="T8" fmla="*/ 0 w 118"/>
                <a:gd name="T9" fmla="*/ 59 h 118"/>
              </a:gdLst>
              <a:ahLst/>
              <a:cxnLst>
                <a:cxn ang="0">
                  <a:pos x="T0" y="T1"/>
                </a:cxn>
                <a:cxn ang="0">
                  <a:pos x="T2" y="T3"/>
                </a:cxn>
                <a:cxn ang="0">
                  <a:pos x="T4" y="T5"/>
                </a:cxn>
                <a:cxn ang="0">
                  <a:pos x="T6" y="T7"/>
                </a:cxn>
                <a:cxn ang="0">
                  <a:pos x="T8" y="T9"/>
                </a:cxn>
              </a:cxnLst>
              <a:rect l="0" t="0" r="r" b="b"/>
              <a:pathLst>
                <a:path w="118" h="118">
                  <a:moveTo>
                    <a:pt x="0" y="59"/>
                  </a:moveTo>
                  <a:lnTo>
                    <a:pt x="58" y="0"/>
                  </a:lnTo>
                  <a:lnTo>
                    <a:pt x="118" y="60"/>
                  </a:lnTo>
                  <a:lnTo>
                    <a:pt x="59" y="118"/>
                  </a:lnTo>
                  <a:lnTo>
                    <a:pt x="0" y="59"/>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6" name="Freeform 9">
              <a:extLst>
                <a:ext uri="{FF2B5EF4-FFF2-40B4-BE49-F238E27FC236}">
                  <a16:creationId xmlns:a16="http://schemas.microsoft.com/office/drawing/2014/main" id="{55AFB8D5-1007-4493-B5FE-F1217E983454}"/>
                </a:ext>
              </a:extLst>
            </p:cNvPr>
            <p:cNvSpPr>
              <a:spLocks/>
            </p:cNvSpPr>
            <p:nvPr userDrawn="1"/>
          </p:nvSpPr>
          <p:spPr bwMode="auto">
            <a:xfrm>
              <a:off x="3032" y="1410"/>
              <a:ext cx="116" cy="125"/>
            </a:xfrm>
            <a:custGeom>
              <a:avLst/>
              <a:gdLst>
                <a:gd name="T0" fmla="*/ 116 w 116"/>
                <a:gd name="T1" fmla="*/ 0 h 125"/>
                <a:gd name="T2" fmla="*/ 0 w 116"/>
                <a:gd name="T3" fmla="*/ 0 h 125"/>
                <a:gd name="T4" fmla="*/ 0 w 116"/>
                <a:gd name="T5" fmla="*/ 7 h 125"/>
                <a:gd name="T6" fmla="*/ 48 w 116"/>
                <a:gd name="T7" fmla="*/ 7 h 125"/>
                <a:gd name="T8" fmla="*/ 48 w 116"/>
                <a:gd name="T9" fmla="*/ 125 h 125"/>
                <a:gd name="T10" fmla="*/ 70 w 116"/>
                <a:gd name="T11" fmla="*/ 125 h 125"/>
                <a:gd name="T12" fmla="*/ 70 w 116"/>
                <a:gd name="T13" fmla="*/ 7 h 125"/>
                <a:gd name="T14" fmla="*/ 116 w 116"/>
                <a:gd name="T15" fmla="*/ 7 h 125"/>
                <a:gd name="T16" fmla="*/ 116 w 11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5">
                  <a:moveTo>
                    <a:pt x="116" y="0"/>
                  </a:moveTo>
                  <a:lnTo>
                    <a:pt x="0" y="0"/>
                  </a:lnTo>
                  <a:lnTo>
                    <a:pt x="0" y="7"/>
                  </a:lnTo>
                  <a:lnTo>
                    <a:pt x="48" y="7"/>
                  </a:lnTo>
                  <a:lnTo>
                    <a:pt x="48" y="125"/>
                  </a:lnTo>
                  <a:lnTo>
                    <a:pt x="70" y="125"/>
                  </a:lnTo>
                  <a:lnTo>
                    <a:pt x="70" y="7"/>
                  </a:lnTo>
                  <a:lnTo>
                    <a:pt x="116" y="7"/>
                  </a:lnTo>
                  <a:lnTo>
                    <a:pt x="116"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7" name="Freeform 10">
              <a:extLst>
                <a:ext uri="{FF2B5EF4-FFF2-40B4-BE49-F238E27FC236}">
                  <a16:creationId xmlns:a16="http://schemas.microsoft.com/office/drawing/2014/main" id="{EB9937C8-BDAC-4F04-9DA2-CA3EBEE65EB1}"/>
                </a:ext>
              </a:extLst>
            </p:cNvPr>
            <p:cNvSpPr>
              <a:spLocks noEditPoints="1"/>
            </p:cNvSpPr>
            <p:nvPr userDrawn="1"/>
          </p:nvSpPr>
          <p:spPr bwMode="auto">
            <a:xfrm>
              <a:off x="3135" y="1405"/>
              <a:ext cx="128" cy="133"/>
            </a:xfrm>
            <a:custGeom>
              <a:avLst/>
              <a:gdLst>
                <a:gd name="T0" fmla="*/ 442 w 884"/>
                <a:gd name="T1" fmla="*/ 0 h 920"/>
                <a:gd name="T2" fmla="*/ 0 w 884"/>
                <a:gd name="T3" fmla="*/ 460 h 920"/>
                <a:gd name="T4" fmla="*/ 442 w 884"/>
                <a:gd name="T5" fmla="*/ 920 h 920"/>
                <a:gd name="T6" fmla="*/ 884 w 884"/>
                <a:gd name="T7" fmla="*/ 460 h 920"/>
                <a:gd name="T8" fmla="*/ 442 w 884"/>
                <a:gd name="T9" fmla="*/ 0 h 920"/>
                <a:gd name="T10" fmla="*/ 443 w 884"/>
                <a:gd name="T11" fmla="*/ 869 h 920"/>
                <a:gd name="T12" fmla="*/ 170 w 884"/>
                <a:gd name="T13" fmla="*/ 459 h 920"/>
                <a:gd name="T14" fmla="*/ 443 w 884"/>
                <a:gd name="T15" fmla="*/ 49 h 920"/>
                <a:gd name="T16" fmla="*/ 717 w 884"/>
                <a:gd name="T17" fmla="*/ 459 h 920"/>
                <a:gd name="T18" fmla="*/ 443 w 884"/>
                <a:gd name="T19" fmla="*/ 869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920">
                  <a:moveTo>
                    <a:pt x="442" y="0"/>
                  </a:moveTo>
                  <a:cubicBezTo>
                    <a:pt x="196" y="0"/>
                    <a:pt x="0" y="210"/>
                    <a:pt x="0" y="460"/>
                  </a:cubicBezTo>
                  <a:cubicBezTo>
                    <a:pt x="0" y="711"/>
                    <a:pt x="196" y="920"/>
                    <a:pt x="442" y="920"/>
                  </a:cubicBezTo>
                  <a:cubicBezTo>
                    <a:pt x="688" y="920"/>
                    <a:pt x="884" y="711"/>
                    <a:pt x="884" y="460"/>
                  </a:cubicBezTo>
                  <a:cubicBezTo>
                    <a:pt x="884" y="210"/>
                    <a:pt x="688" y="0"/>
                    <a:pt x="442" y="0"/>
                  </a:cubicBezTo>
                  <a:close/>
                  <a:moveTo>
                    <a:pt x="443" y="869"/>
                  </a:moveTo>
                  <a:cubicBezTo>
                    <a:pt x="281" y="869"/>
                    <a:pt x="170" y="694"/>
                    <a:pt x="170" y="459"/>
                  </a:cubicBezTo>
                  <a:cubicBezTo>
                    <a:pt x="170" y="223"/>
                    <a:pt x="281" y="49"/>
                    <a:pt x="443" y="49"/>
                  </a:cubicBezTo>
                  <a:cubicBezTo>
                    <a:pt x="606" y="49"/>
                    <a:pt x="717" y="223"/>
                    <a:pt x="717" y="459"/>
                  </a:cubicBezTo>
                  <a:cubicBezTo>
                    <a:pt x="717" y="694"/>
                    <a:pt x="606" y="869"/>
                    <a:pt x="443" y="869"/>
                  </a:cubicBez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8" name="Freeform 11">
              <a:extLst>
                <a:ext uri="{FF2B5EF4-FFF2-40B4-BE49-F238E27FC236}">
                  <a16:creationId xmlns:a16="http://schemas.microsoft.com/office/drawing/2014/main" id="{B9EA0B8A-7358-4842-8A4E-C82B457404FA}"/>
                </a:ext>
              </a:extLst>
            </p:cNvPr>
            <p:cNvSpPr>
              <a:spLocks/>
            </p:cNvSpPr>
            <p:nvPr userDrawn="1"/>
          </p:nvSpPr>
          <p:spPr bwMode="auto">
            <a:xfrm>
              <a:off x="3275" y="1409"/>
              <a:ext cx="123" cy="130"/>
            </a:xfrm>
            <a:custGeom>
              <a:avLst/>
              <a:gdLst>
                <a:gd name="T0" fmla="*/ 99 w 123"/>
                <a:gd name="T1" fmla="*/ 0 h 130"/>
                <a:gd name="T2" fmla="*/ 63 w 123"/>
                <a:gd name="T3" fmla="*/ 86 h 130"/>
                <a:gd name="T4" fmla="*/ 26 w 123"/>
                <a:gd name="T5" fmla="*/ 1 h 130"/>
                <a:gd name="T6" fmla="*/ 0 w 123"/>
                <a:gd name="T7" fmla="*/ 1 h 130"/>
                <a:gd name="T8" fmla="*/ 0 w 123"/>
                <a:gd name="T9" fmla="*/ 127 h 130"/>
                <a:gd name="T10" fmla="*/ 10 w 123"/>
                <a:gd name="T11" fmla="*/ 127 h 130"/>
                <a:gd name="T12" fmla="*/ 10 w 123"/>
                <a:gd name="T13" fmla="*/ 25 h 130"/>
                <a:gd name="T14" fmla="*/ 57 w 123"/>
                <a:gd name="T15" fmla="*/ 130 h 130"/>
                <a:gd name="T16" fmla="*/ 100 w 123"/>
                <a:gd name="T17" fmla="*/ 24 h 130"/>
                <a:gd name="T18" fmla="*/ 100 w 123"/>
                <a:gd name="T19" fmla="*/ 125 h 130"/>
                <a:gd name="T20" fmla="*/ 123 w 123"/>
                <a:gd name="T21" fmla="*/ 125 h 130"/>
                <a:gd name="T22" fmla="*/ 123 w 123"/>
                <a:gd name="T23" fmla="*/ 0 h 130"/>
                <a:gd name="T24" fmla="*/ 99 w 123"/>
                <a:gd name="T2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30">
                  <a:moveTo>
                    <a:pt x="99" y="0"/>
                  </a:moveTo>
                  <a:lnTo>
                    <a:pt x="63" y="86"/>
                  </a:lnTo>
                  <a:lnTo>
                    <a:pt x="26" y="1"/>
                  </a:lnTo>
                  <a:lnTo>
                    <a:pt x="0" y="1"/>
                  </a:lnTo>
                  <a:lnTo>
                    <a:pt x="0" y="127"/>
                  </a:lnTo>
                  <a:lnTo>
                    <a:pt x="10" y="127"/>
                  </a:lnTo>
                  <a:lnTo>
                    <a:pt x="10" y="25"/>
                  </a:lnTo>
                  <a:lnTo>
                    <a:pt x="57" y="130"/>
                  </a:lnTo>
                  <a:lnTo>
                    <a:pt x="100" y="24"/>
                  </a:lnTo>
                  <a:lnTo>
                    <a:pt x="100" y="125"/>
                  </a:lnTo>
                  <a:lnTo>
                    <a:pt x="123" y="125"/>
                  </a:lnTo>
                  <a:lnTo>
                    <a:pt x="123" y="0"/>
                  </a:lnTo>
                  <a:lnTo>
                    <a:pt x="99"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9" name="Freeform 12">
              <a:extLst>
                <a:ext uri="{FF2B5EF4-FFF2-40B4-BE49-F238E27FC236}">
                  <a16:creationId xmlns:a16="http://schemas.microsoft.com/office/drawing/2014/main" id="{AF976CE1-3042-4378-B911-65A0B8770A75}"/>
                </a:ext>
              </a:extLst>
            </p:cNvPr>
            <p:cNvSpPr>
              <a:spLocks/>
            </p:cNvSpPr>
            <p:nvPr userDrawn="1"/>
          </p:nvSpPr>
          <p:spPr bwMode="auto">
            <a:xfrm>
              <a:off x="3414" y="1409"/>
              <a:ext cx="76" cy="127"/>
            </a:xfrm>
            <a:custGeom>
              <a:avLst/>
              <a:gdLst>
                <a:gd name="T0" fmla="*/ 76 w 76"/>
                <a:gd name="T1" fmla="*/ 8 h 127"/>
                <a:gd name="T2" fmla="*/ 76 w 76"/>
                <a:gd name="T3" fmla="*/ 0 h 127"/>
                <a:gd name="T4" fmla="*/ 0 w 76"/>
                <a:gd name="T5" fmla="*/ 0 h 127"/>
                <a:gd name="T6" fmla="*/ 0 w 76"/>
                <a:gd name="T7" fmla="*/ 127 h 127"/>
                <a:gd name="T8" fmla="*/ 76 w 76"/>
                <a:gd name="T9" fmla="*/ 127 h 127"/>
                <a:gd name="T10" fmla="*/ 76 w 76"/>
                <a:gd name="T11" fmla="*/ 118 h 127"/>
                <a:gd name="T12" fmla="*/ 23 w 76"/>
                <a:gd name="T13" fmla="*/ 118 h 127"/>
                <a:gd name="T14" fmla="*/ 23 w 76"/>
                <a:gd name="T15" fmla="*/ 65 h 127"/>
                <a:gd name="T16" fmla="*/ 73 w 76"/>
                <a:gd name="T17" fmla="*/ 65 h 127"/>
                <a:gd name="T18" fmla="*/ 73 w 76"/>
                <a:gd name="T19" fmla="*/ 56 h 127"/>
                <a:gd name="T20" fmla="*/ 23 w 76"/>
                <a:gd name="T21" fmla="*/ 56 h 127"/>
                <a:gd name="T22" fmla="*/ 23 w 76"/>
                <a:gd name="T23" fmla="*/ 8 h 127"/>
                <a:gd name="T24" fmla="*/ 76 w 76"/>
                <a:gd name="T25"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7">
                  <a:moveTo>
                    <a:pt x="76" y="8"/>
                  </a:moveTo>
                  <a:lnTo>
                    <a:pt x="76" y="0"/>
                  </a:lnTo>
                  <a:lnTo>
                    <a:pt x="0" y="0"/>
                  </a:lnTo>
                  <a:lnTo>
                    <a:pt x="0" y="127"/>
                  </a:lnTo>
                  <a:lnTo>
                    <a:pt x="76" y="127"/>
                  </a:lnTo>
                  <a:lnTo>
                    <a:pt x="76" y="118"/>
                  </a:lnTo>
                  <a:lnTo>
                    <a:pt x="23" y="118"/>
                  </a:lnTo>
                  <a:lnTo>
                    <a:pt x="23" y="65"/>
                  </a:lnTo>
                  <a:lnTo>
                    <a:pt x="73" y="65"/>
                  </a:lnTo>
                  <a:lnTo>
                    <a:pt x="73" y="56"/>
                  </a:lnTo>
                  <a:lnTo>
                    <a:pt x="23" y="56"/>
                  </a:lnTo>
                  <a:lnTo>
                    <a:pt x="23" y="8"/>
                  </a:lnTo>
                  <a:lnTo>
                    <a:pt x="76" y="8"/>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40" name="Freeform 13">
              <a:extLst>
                <a:ext uri="{FF2B5EF4-FFF2-40B4-BE49-F238E27FC236}">
                  <a16:creationId xmlns:a16="http://schemas.microsoft.com/office/drawing/2014/main" id="{336B2297-BD31-4777-844B-998DE807804E}"/>
                </a:ext>
              </a:extLst>
            </p:cNvPr>
            <p:cNvSpPr>
              <a:spLocks/>
            </p:cNvSpPr>
            <p:nvPr userDrawn="1"/>
          </p:nvSpPr>
          <p:spPr bwMode="auto">
            <a:xfrm>
              <a:off x="3497" y="1409"/>
              <a:ext cx="112" cy="127"/>
            </a:xfrm>
            <a:custGeom>
              <a:avLst/>
              <a:gdLst>
                <a:gd name="T0" fmla="*/ 0 w 112"/>
                <a:gd name="T1" fmla="*/ 0 h 127"/>
                <a:gd name="T2" fmla="*/ 44 w 112"/>
                <a:gd name="T3" fmla="*/ 62 h 127"/>
                <a:gd name="T4" fmla="*/ 44 w 112"/>
                <a:gd name="T5" fmla="*/ 127 h 127"/>
                <a:gd name="T6" fmla="*/ 68 w 112"/>
                <a:gd name="T7" fmla="*/ 127 h 127"/>
                <a:gd name="T8" fmla="*/ 68 w 112"/>
                <a:gd name="T9" fmla="*/ 62 h 127"/>
                <a:gd name="T10" fmla="*/ 112 w 112"/>
                <a:gd name="T11" fmla="*/ 0 h 127"/>
                <a:gd name="T12" fmla="*/ 98 w 112"/>
                <a:gd name="T13" fmla="*/ 0 h 127"/>
                <a:gd name="T14" fmla="*/ 63 w 112"/>
                <a:gd name="T15" fmla="*/ 51 h 127"/>
                <a:gd name="T16" fmla="*/ 28 w 112"/>
                <a:gd name="T17" fmla="*/ 0 h 127"/>
                <a:gd name="T18" fmla="*/ 0 w 11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7">
                  <a:moveTo>
                    <a:pt x="0" y="0"/>
                  </a:moveTo>
                  <a:lnTo>
                    <a:pt x="44" y="62"/>
                  </a:lnTo>
                  <a:lnTo>
                    <a:pt x="44" y="127"/>
                  </a:lnTo>
                  <a:lnTo>
                    <a:pt x="68" y="127"/>
                  </a:lnTo>
                  <a:lnTo>
                    <a:pt x="68" y="62"/>
                  </a:lnTo>
                  <a:lnTo>
                    <a:pt x="112" y="0"/>
                  </a:lnTo>
                  <a:lnTo>
                    <a:pt x="98" y="0"/>
                  </a:lnTo>
                  <a:lnTo>
                    <a:pt x="63" y="51"/>
                  </a:lnTo>
                  <a:lnTo>
                    <a:pt x="28" y="0"/>
                  </a:lnTo>
                  <a:lnTo>
                    <a:pt x="0"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1" name="TextBox 8">
            <a:extLst>
              <a:ext uri="{FF2B5EF4-FFF2-40B4-BE49-F238E27FC236}">
                <a16:creationId xmlns:a16="http://schemas.microsoft.com/office/drawing/2014/main" id="{61710BE8-A1D2-44BD-9249-3ECAE4EE4AAA}"/>
              </a:ext>
            </a:extLst>
          </p:cNvPr>
          <p:cNvSpPr txBox="1"/>
          <p:nvPr userDrawn="1"/>
        </p:nvSpPr>
        <p:spPr>
          <a:xfrm>
            <a:off x="8770674" y="3195159"/>
            <a:ext cx="226145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Osaka University</a:t>
            </a:r>
          </a:p>
        </p:txBody>
      </p:sp>
      <p:sp>
        <p:nvSpPr>
          <p:cNvPr id="42" name="TextBox 8">
            <a:extLst>
              <a:ext uri="{FF2B5EF4-FFF2-40B4-BE49-F238E27FC236}">
                <a16:creationId xmlns:a16="http://schemas.microsoft.com/office/drawing/2014/main" id="{638A4B9F-7CB8-4C82-AD14-C6AC1D8BFEF1}"/>
              </a:ext>
            </a:extLst>
          </p:cNvPr>
          <p:cNvSpPr txBox="1"/>
          <p:nvPr userDrawn="1"/>
        </p:nvSpPr>
        <p:spPr>
          <a:xfrm>
            <a:off x="8849438" y="3997158"/>
            <a:ext cx="301851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Chang Gung University</a:t>
            </a:r>
          </a:p>
        </p:txBody>
      </p:sp>
      <p:grpSp>
        <p:nvGrpSpPr>
          <p:cNvPr id="43" name="Group 42">
            <a:extLst>
              <a:ext uri="{FF2B5EF4-FFF2-40B4-BE49-F238E27FC236}">
                <a16:creationId xmlns:a16="http://schemas.microsoft.com/office/drawing/2014/main" id="{EB8A2396-F959-47D2-B396-D9D5B281E77D}"/>
              </a:ext>
            </a:extLst>
          </p:cNvPr>
          <p:cNvGrpSpPr/>
          <p:nvPr userDrawn="1"/>
        </p:nvGrpSpPr>
        <p:grpSpPr>
          <a:xfrm>
            <a:off x="7796903" y="4965008"/>
            <a:ext cx="1040657" cy="624394"/>
            <a:chOff x="3505200" y="3381598"/>
            <a:chExt cx="3048000" cy="1828800"/>
          </a:xfrm>
        </p:grpSpPr>
        <p:pic>
          <p:nvPicPr>
            <p:cNvPr id="44" name="Picture 2" descr="Image result for 花王 ロゴ">
              <a:extLst>
                <a:ext uri="{FF2B5EF4-FFF2-40B4-BE49-F238E27FC236}">
                  <a16:creationId xmlns:a16="http://schemas.microsoft.com/office/drawing/2014/main" id="{300720BF-7CE9-49B2-B75C-592A08243B8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花王 ロゴ">
              <a:extLst>
                <a:ext uri="{FF2B5EF4-FFF2-40B4-BE49-F238E27FC236}">
                  <a16:creationId xmlns:a16="http://schemas.microsoft.com/office/drawing/2014/main" id="{A98D6645-7E39-4B9E-AD1F-6DD0119CAEB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花王 ロゴ">
              <a:extLst>
                <a:ext uri="{FF2B5EF4-FFF2-40B4-BE49-F238E27FC236}">
                  <a16:creationId xmlns:a16="http://schemas.microsoft.com/office/drawing/2014/main" id="{A598A45C-516D-4B8F-B0B0-C49C2BFC6D7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花王 ロゴ">
              <a:extLst>
                <a:ext uri="{FF2B5EF4-FFF2-40B4-BE49-F238E27FC236}">
                  <a16:creationId xmlns:a16="http://schemas.microsoft.com/office/drawing/2014/main" id="{D2BCC962-BB7D-44C3-86BB-9C1F5967404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花王 ロゴ">
              <a:extLst>
                <a:ext uri="{FF2B5EF4-FFF2-40B4-BE49-F238E27FC236}">
                  <a16:creationId xmlns:a16="http://schemas.microsoft.com/office/drawing/2014/main" id="{70CFDBC6-1EAB-4585-B34F-634A02DBC62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8">
            <a:extLst>
              <a:ext uri="{FF2B5EF4-FFF2-40B4-BE49-F238E27FC236}">
                <a16:creationId xmlns:a16="http://schemas.microsoft.com/office/drawing/2014/main" id="{A6AC4D7B-BD2B-4D8F-8F89-3F5584BB8BB7}"/>
              </a:ext>
            </a:extLst>
          </p:cNvPr>
          <p:cNvSpPr txBox="1"/>
          <p:nvPr userDrawn="1"/>
        </p:nvSpPr>
        <p:spPr>
          <a:xfrm>
            <a:off x="8991600" y="5067032"/>
            <a:ext cx="649217"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Kao</a:t>
            </a:r>
          </a:p>
        </p:txBody>
      </p:sp>
    </p:spTree>
    <p:extLst>
      <p:ext uri="{BB962C8B-B14F-4D97-AF65-F5344CB8AC3E}">
        <p14:creationId xmlns:p14="http://schemas.microsoft.com/office/powerpoint/2010/main" val="4159462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5" name="タイトル 4"/>
          <p:cNvSpPr>
            <a:spLocks noGrp="1"/>
          </p:cNvSpPr>
          <p:nvPr>
            <p:ph type="title"/>
          </p:nvPr>
        </p:nvSpPr>
        <p:spPr>
          <a:xfrm>
            <a:off x="47957" y="2586509"/>
            <a:ext cx="10972800" cy="1142039"/>
          </a:xfrm>
          <a:prstGeom prst="rect">
            <a:avLst/>
          </a:prstGeom>
        </p:spPr>
        <p:txBody>
          <a:bodyPr lIns="82927" tIns="41464" rIns="82927" bIns="41464" anchor="ctr" anchorCtr="0"/>
          <a:lstStyle>
            <a:lvl1pPr algn="ctr">
              <a:buFontTx/>
              <a:buNone/>
              <a:defRPr sz="4400" baseline="0">
                <a:solidFill>
                  <a:srgbClr val="212733"/>
                </a:solidFill>
                <a:latin typeface="Arial" panose="020B0604020202020204" pitchFamily="34" charset="0"/>
                <a:ea typeface="MS PGothic" panose="020B0600070205080204" pitchFamily="34" charset="-128"/>
              </a:defRPr>
            </a:lvl1pPr>
          </a:lstStyle>
          <a:p>
            <a:r>
              <a:rPr lang="ja-JP" altLang="en-US"/>
              <a:t>マスタ タイトルの書式設定</a:t>
            </a:r>
            <a:endParaRPr lang="ja-JP" altLang="en-US" dirty="0"/>
          </a:p>
        </p:txBody>
      </p:sp>
    </p:spTree>
    <p:extLst>
      <p:ext uri="{BB962C8B-B14F-4D97-AF65-F5344CB8AC3E}">
        <p14:creationId xmlns:p14="http://schemas.microsoft.com/office/powerpoint/2010/main" val="2940991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729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テキスト プレースホルダ 6">
            <a:extLst>
              <a:ext uri="{FF2B5EF4-FFF2-40B4-BE49-F238E27FC236}">
                <a16:creationId xmlns:a16="http://schemas.microsoft.com/office/drawing/2014/main" id="{CE8D6233-93D2-44EE-B9BC-03C619D4A89D}"/>
              </a:ext>
            </a:extLst>
          </p:cNvPr>
          <p:cNvSpPr>
            <a:spLocks noGrp="1"/>
          </p:cNvSpPr>
          <p:nvPr>
            <p:ph type="body" sz="quarter" idx="10" hasCustomPrompt="1"/>
          </p:nvPr>
        </p:nvSpPr>
        <p:spPr>
          <a:xfrm>
            <a:off x="4503678" y="2819400"/>
            <a:ext cx="3184645" cy="726991"/>
          </a:xfrm>
          <a:prstGeom prst="rect">
            <a:avLst/>
          </a:prstGeom>
        </p:spPr>
        <p:txBody>
          <a:bodyPr wrap="none" lIns="82927" tIns="41464" rIns="82927" bIns="41464">
            <a:spAutoFit/>
          </a:bodyPr>
          <a:lstStyle>
            <a:lvl1pPr algn="ctr">
              <a:buNone/>
              <a:defRPr sz="4400" b="0" baseline="0">
                <a:solidFill>
                  <a:srgbClr val="002060"/>
                </a:solidFill>
                <a:latin typeface="Arial" pitchFamily="34" charset="0"/>
                <a:ea typeface="MS Gothic" panose="020B0609070205080204" pitchFamily="49" charset="-128"/>
                <a:cs typeface="Arial" pitchFamily="34" charset="0"/>
              </a:defRPr>
            </a:lvl1pPr>
          </a:lstStyle>
          <a:p>
            <a:pPr lvl="0"/>
            <a:r>
              <a:rPr lang="en-US" altLang="ja-JP" dirty="0"/>
              <a:t>Section title</a:t>
            </a:r>
            <a:endParaRPr lang="ja-JP" altLang="en-US" dirty="0"/>
          </a:p>
        </p:txBody>
      </p:sp>
    </p:spTree>
    <p:extLst>
      <p:ext uri="{BB962C8B-B14F-4D97-AF65-F5344CB8AC3E}">
        <p14:creationId xmlns:p14="http://schemas.microsoft.com/office/powerpoint/2010/main" val="62548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rgbClr val="002060"/>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spTree>
    <p:extLst>
      <p:ext uri="{BB962C8B-B14F-4D97-AF65-F5344CB8AC3E}">
        <p14:creationId xmlns:p14="http://schemas.microsoft.com/office/powerpoint/2010/main" val="1581702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rgbClr val="002060"/>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pic>
        <p:nvPicPr>
          <p:cNvPr id="3" name="Picture 7">
            <a:extLst>
              <a:ext uri="{FF2B5EF4-FFF2-40B4-BE49-F238E27FC236}">
                <a16:creationId xmlns:a16="http://schemas.microsoft.com/office/drawing/2014/main" id="{F65E5B99-039D-4C9D-805B-54D5D81553C9}"/>
              </a:ext>
            </a:extLst>
          </p:cNvPr>
          <p:cNvPicPr>
            <a:picLocks noChangeAspect="1" noChangeArrowheads="1"/>
          </p:cNvPicPr>
          <p:nvPr userDrawn="1"/>
        </p:nvPicPr>
        <p:blipFill>
          <a:blip r:embed="rId2" cstate="print"/>
          <a:srcRect/>
          <a:stretch>
            <a:fillRect/>
          </a:stretch>
        </p:blipFill>
        <p:spPr bwMode="auto">
          <a:xfrm>
            <a:off x="11049000" y="6248400"/>
            <a:ext cx="869950" cy="457200"/>
          </a:xfrm>
          <a:prstGeom prst="rect">
            <a:avLst/>
          </a:prstGeom>
          <a:noFill/>
          <a:ln w="9525">
            <a:noFill/>
            <a:miter lim="800000"/>
            <a:headEnd/>
            <a:tailEnd/>
          </a:ln>
        </p:spPr>
      </p:pic>
    </p:spTree>
    <p:extLst>
      <p:ext uri="{BB962C8B-B14F-4D97-AF65-F5344CB8AC3E}">
        <p14:creationId xmlns:p14="http://schemas.microsoft.com/office/powerpoint/2010/main" val="98759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ormal Standard">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0" y="123832"/>
            <a:ext cx="1862168" cy="493081"/>
          </a:xfrm>
          <a:prstGeom prst="rect">
            <a:avLst/>
          </a:prstGeom>
        </p:spPr>
        <p:txBody>
          <a:bodyPr wrap="none" lIns="82927" tIns="41464" rIns="82927" bIns="41464">
            <a:spAutoFit/>
          </a:bodyPr>
          <a:lstStyle>
            <a:lvl1pPr>
              <a:buNone/>
              <a:defRPr sz="2800" b="1" baseline="0">
                <a:solidFill>
                  <a:srgbClr val="002060"/>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grpSp>
        <p:nvGrpSpPr>
          <p:cNvPr id="12" name="Group 11">
            <a:extLst>
              <a:ext uri="{FF2B5EF4-FFF2-40B4-BE49-F238E27FC236}">
                <a16:creationId xmlns:a16="http://schemas.microsoft.com/office/drawing/2014/main" id="{31FD5F17-B80E-4F8F-89A5-C31E7FBC2E90}"/>
              </a:ext>
            </a:extLst>
          </p:cNvPr>
          <p:cNvGrpSpPr>
            <a:grpSpLocks/>
          </p:cNvGrpSpPr>
          <p:nvPr userDrawn="1"/>
        </p:nvGrpSpPr>
        <p:grpSpPr bwMode="auto">
          <a:xfrm>
            <a:off x="11146631" y="476223"/>
            <a:ext cx="414337" cy="560388"/>
            <a:chOff x="5617" y="335"/>
            <a:chExt cx="288" cy="389"/>
          </a:xfrm>
        </p:grpSpPr>
        <p:sp>
          <p:nvSpPr>
            <p:cNvPr id="13" name="Oval 12">
              <a:extLst>
                <a:ext uri="{FF2B5EF4-FFF2-40B4-BE49-F238E27FC236}">
                  <a16:creationId xmlns:a16="http://schemas.microsoft.com/office/drawing/2014/main" id="{2F01E813-011A-41C7-96B7-079FA37F46A4}"/>
                </a:ext>
              </a:extLst>
            </p:cNvPr>
            <p:cNvSpPr>
              <a:spLocks noChangeArrowheads="1"/>
            </p:cNvSpPr>
            <p:nvPr userDrawn="1"/>
          </p:nvSpPr>
          <p:spPr bwMode="auto">
            <a:xfrm rot="1680000">
              <a:off x="5618" y="385"/>
              <a:ext cx="288" cy="291"/>
            </a:xfrm>
            <a:prstGeom prst="ellipse">
              <a:avLst/>
            </a:prstGeom>
            <a:noFill/>
            <a:ln w="36720">
              <a:solidFill>
                <a:srgbClr val="00FF00"/>
              </a:solidFill>
              <a:round/>
              <a:headEnd/>
              <a:tailEnd/>
            </a:ln>
          </p:spPr>
          <p:txBody>
            <a:bodyPr wrap="none" anchor="ctr"/>
            <a:lstStyle/>
            <a:p>
              <a:pPr>
                <a:buFont typeface="StarSymbol"/>
                <a:buNone/>
              </a:pPr>
              <a:endParaRPr kumimoji="0" lang="ja-JP" altLang="en-US">
                <a:latin typeface="Times New Roman" pitchFamily="18" charset="0"/>
              </a:endParaRPr>
            </a:p>
          </p:txBody>
        </p:sp>
        <p:sp>
          <p:nvSpPr>
            <p:cNvPr id="14" name="Line 5">
              <a:extLst>
                <a:ext uri="{FF2B5EF4-FFF2-40B4-BE49-F238E27FC236}">
                  <a16:creationId xmlns:a16="http://schemas.microsoft.com/office/drawing/2014/main" id="{BE40CD81-9D24-45F7-AD4B-CDE7E9C2E40A}"/>
                </a:ext>
              </a:extLst>
            </p:cNvPr>
            <p:cNvSpPr>
              <a:spLocks noChangeShapeType="1"/>
            </p:cNvSpPr>
            <p:nvPr userDrawn="1"/>
          </p:nvSpPr>
          <p:spPr bwMode="auto">
            <a:xfrm flipH="1" flipV="1">
              <a:off x="5700" y="335"/>
              <a:ext cx="122" cy="391"/>
            </a:xfrm>
            <a:prstGeom prst="line">
              <a:avLst/>
            </a:prstGeom>
            <a:noFill/>
            <a:ln w="36720">
              <a:solidFill>
                <a:srgbClr val="FFFF00"/>
              </a:solidFill>
              <a:round/>
              <a:headEnd/>
              <a:tailEnd/>
            </a:ln>
          </p:spPr>
          <p:txBody>
            <a:bodyPr/>
            <a:lstStyle/>
            <a:p>
              <a:pPr fontAlgn="auto">
                <a:spcBef>
                  <a:spcPts val="0"/>
                </a:spcBef>
                <a:spcAft>
                  <a:spcPts val="0"/>
                </a:spcAft>
                <a:buFont typeface="StarSymbol" charset="0"/>
                <a:buNone/>
                <a:defRPr/>
              </a:pPr>
              <a:endParaRPr kumimoji="0" lang="ja-JP" altLang="en-US">
                <a:latin typeface="+mn-lt"/>
                <a:ea typeface="+mn-ea"/>
              </a:endParaRPr>
            </a:p>
          </p:txBody>
        </p:sp>
      </p:grpSp>
      <p:pic>
        <p:nvPicPr>
          <p:cNvPr id="15" name="Picture 7">
            <a:extLst>
              <a:ext uri="{FF2B5EF4-FFF2-40B4-BE49-F238E27FC236}">
                <a16:creationId xmlns:a16="http://schemas.microsoft.com/office/drawing/2014/main" id="{10CCCF90-D4BC-43F2-9EFA-67AD120720CD}"/>
              </a:ext>
            </a:extLst>
          </p:cNvPr>
          <p:cNvPicPr>
            <a:picLocks noChangeAspect="1" noChangeArrowheads="1"/>
          </p:cNvPicPr>
          <p:nvPr userDrawn="1"/>
        </p:nvPicPr>
        <p:blipFill>
          <a:blip r:embed="rId2" cstate="print"/>
          <a:srcRect/>
          <a:stretch>
            <a:fillRect/>
          </a:stretch>
        </p:blipFill>
        <p:spPr bwMode="auto">
          <a:xfrm>
            <a:off x="10287793" y="300011"/>
            <a:ext cx="869950" cy="457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B10914A2-DC4D-4640-8960-695888DB2BAD}"/>
              </a:ext>
            </a:extLst>
          </p:cNvPr>
          <p:cNvCxnSpPr/>
          <p:nvPr userDrawn="1"/>
        </p:nvCxnSpPr>
        <p:spPr bwMode="auto">
          <a:xfrm flipH="1">
            <a:off x="11353800" y="356408"/>
            <a:ext cx="838200" cy="401638"/>
          </a:xfrm>
          <a:prstGeom prst="line">
            <a:avLst/>
          </a:prstGeom>
          <a:noFill/>
          <a:ln w="381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A04848F-3869-4192-A98E-EB477CEA37B5}"/>
              </a:ext>
            </a:extLst>
          </p:cNvPr>
          <p:cNvCxnSpPr>
            <a:cxnSpLocks/>
          </p:cNvCxnSpPr>
          <p:nvPr userDrawn="1"/>
        </p:nvCxnSpPr>
        <p:spPr bwMode="auto">
          <a:xfrm flipH="1">
            <a:off x="0" y="756417"/>
            <a:ext cx="11353800" cy="0"/>
          </a:xfrm>
          <a:prstGeom prst="line">
            <a:avLst/>
          </a:prstGeom>
          <a:no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837200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ユーザー設定レイアウト">
    <p:spTree>
      <p:nvGrpSpPr>
        <p:cNvPr id="1" name=""/>
        <p:cNvGrpSpPr/>
        <p:nvPr/>
      </p:nvGrpSpPr>
      <p:grpSpPr>
        <a:xfrm>
          <a:off x="0" y="0"/>
          <a:ext cx="0" cy="0"/>
          <a:chOff x="0" y="0"/>
          <a:chExt cx="0" cy="0"/>
        </a:xfrm>
      </p:grpSpPr>
      <p:sp>
        <p:nvSpPr>
          <p:cNvPr id="147" name="テキスト プレースホルダ 6">
            <a:extLst>
              <a:ext uri="{FF2B5EF4-FFF2-40B4-BE49-F238E27FC236}">
                <a16:creationId xmlns:a16="http://schemas.microsoft.com/office/drawing/2014/main" id="{64931B32-3A34-48BE-8B2E-AEFB0C6A029B}"/>
              </a:ext>
            </a:extLst>
          </p:cNvPr>
          <p:cNvSpPr>
            <a:spLocks noGrp="1"/>
          </p:cNvSpPr>
          <p:nvPr>
            <p:ph type="body" sz="quarter" idx="10" hasCustomPrompt="1"/>
          </p:nvPr>
        </p:nvSpPr>
        <p:spPr>
          <a:xfrm>
            <a:off x="3" y="123832"/>
            <a:ext cx="2301391" cy="493081"/>
          </a:xfrm>
          <a:prstGeom prst="rect">
            <a:avLst/>
          </a:prstGeom>
        </p:spPr>
        <p:txBody>
          <a:bodyPr wrap="none" lIns="82927" tIns="41464" rIns="82927" bIns="41464">
            <a:spAutoFit/>
          </a:bodyPr>
          <a:lstStyle>
            <a:lvl1pPr>
              <a:buNone/>
              <a:defRPr sz="2800" b="1" baseline="0">
                <a:solidFill>
                  <a:srgbClr val="002060"/>
                </a:solidFill>
                <a:latin typeface="Arial" pitchFamily="34" charset="0"/>
                <a:ea typeface="MS Gothic" panose="020B0609070205080204" pitchFamily="49" charset="-128"/>
                <a:cs typeface="Arial" pitchFamily="34" charset="0"/>
              </a:defRPr>
            </a:lvl1pPr>
          </a:lstStyle>
          <a:p>
            <a:pPr lvl="0"/>
            <a:r>
              <a:rPr lang="en-US" altLang="ja-JP" dirty="0"/>
              <a:t>Color wheel</a:t>
            </a:r>
            <a:endParaRPr lang="ja-JP" altLang="en-US" dirty="0"/>
          </a:p>
        </p:txBody>
      </p:sp>
      <p:sp>
        <p:nvSpPr>
          <p:cNvPr id="148" name="円/楕円 12">
            <a:extLst>
              <a:ext uri="{FF2B5EF4-FFF2-40B4-BE49-F238E27FC236}">
                <a16:creationId xmlns:a16="http://schemas.microsoft.com/office/drawing/2014/main" id="{F28C18DB-00AB-43D8-BA98-652F7764A73D}"/>
              </a:ext>
            </a:extLst>
          </p:cNvPr>
          <p:cNvSpPr/>
          <p:nvPr userDrawn="1"/>
        </p:nvSpPr>
        <p:spPr>
          <a:xfrm>
            <a:off x="3535362" y="2631450"/>
            <a:ext cx="260350" cy="261938"/>
          </a:xfrm>
          <a:prstGeom prst="ellipse">
            <a:avLst/>
          </a:prstGeom>
          <a:solidFill>
            <a:srgbClr val="00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49" name="円/楕円 13">
            <a:extLst>
              <a:ext uri="{FF2B5EF4-FFF2-40B4-BE49-F238E27FC236}">
                <a16:creationId xmlns:a16="http://schemas.microsoft.com/office/drawing/2014/main" id="{424F2BC5-0A9B-49CD-B2DB-23B85BC8534C}"/>
              </a:ext>
            </a:extLst>
          </p:cNvPr>
          <p:cNvSpPr/>
          <p:nvPr userDrawn="1"/>
        </p:nvSpPr>
        <p:spPr>
          <a:xfrm>
            <a:off x="7940675" y="2631450"/>
            <a:ext cx="260350" cy="261938"/>
          </a:xfrm>
          <a:prstGeom prst="ellipse">
            <a:avLst/>
          </a:prstGeom>
          <a:solidFill>
            <a:srgbClr val="66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0" name="円/楕円 14">
            <a:extLst>
              <a:ext uri="{FF2B5EF4-FFF2-40B4-BE49-F238E27FC236}">
                <a16:creationId xmlns:a16="http://schemas.microsoft.com/office/drawing/2014/main" id="{8ADF305C-2A25-4DE2-9C2E-6DF20D724500}"/>
              </a:ext>
            </a:extLst>
          </p:cNvPr>
          <p:cNvSpPr/>
          <p:nvPr userDrawn="1"/>
        </p:nvSpPr>
        <p:spPr>
          <a:xfrm>
            <a:off x="7573962" y="2631450"/>
            <a:ext cx="260350" cy="261938"/>
          </a:xfrm>
          <a:prstGeom prst="ellipse">
            <a:avLst/>
          </a:prstGeom>
          <a:solidFill>
            <a:srgbClr val="CC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1" name="円/楕円 15">
            <a:extLst>
              <a:ext uri="{FF2B5EF4-FFF2-40B4-BE49-F238E27FC236}">
                <a16:creationId xmlns:a16="http://schemas.microsoft.com/office/drawing/2014/main" id="{1FA661AA-F55E-4938-B63C-E6F663D5345C}"/>
              </a:ext>
            </a:extLst>
          </p:cNvPr>
          <p:cNvSpPr/>
          <p:nvPr userDrawn="1"/>
        </p:nvSpPr>
        <p:spPr>
          <a:xfrm>
            <a:off x="7207250" y="2631450"/>
            <a:ext cx="260350" cy="261938"/>
          </a:xfrm>
          <a:prstGeom prst="ellipse">
            <a:avLst/>
          </a:prstGeom>
          <a:solidFill>
            <a:srgbClr val="FF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2" name="円/楕円 16">
            <a:extLst>
              <a:ext uri="{FF2B5EF4-FFF2-40B4-BE49-F238E27FC236}">
                <a16:creationId xmlns:a16="http://schemas.microsoft.com/office/drawing/2014/main" id="{B8D15FFE-A616-4E0F-98A5-E5707D9E0C7C}"/>
              </a:ext>
            </a:extLst>
          </p:cNvPr>
          <p:cNvSpPr/>
          <p:nvPr userDrawn="1"/>
        </p:nvSpPr>
        <p:spPr>
          <a:xfrm>
            <a:off x="6838950" y="2631450"/>
            <a:ext cx="261937" cy="261938"/>
          </a:xfrm>
          <a:prstGeom prst="ellipse">
            <a:avLst/>
          </a:prstGeom>
          <a:solidFill>
            <a:srgbClr val="FF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3" name="円/楕円 17">
            <a:extLst>
              <a:ext uri="{FF2B5EF4-FFF2-40B4-BE49-F238E27FC236}">
                <a16:creationId xmlns:a16="http://schemas.microsoft.com/office/drawing/2014/main" id="{F54AA6C6-CD64-48F7-86A2-1C446459D65F}"/>
              </a:ext>
            </a:extLst>
          </p:cNvPr>
          <p:cNvSpPr/>
          <p:nvPr userDrawn="1"/>
        </p:nvSpPr>
        <p:spPr>
          <a:xfrm>
            <a:off x="6472237" y="2631450"/>
            <a:ext cx="260350" cy="261938"/>
          </a:xfrm>
          <a:prstGeom prst="ellipse">
            <a:avLst/>
          </a:prstGeom>
          <a:solidFill>
            <a:srgbClr val="FF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4" name="円/楕円 18">
            <a:extLst>
              <a:ext uri="{FF2B5EF4-FFF2-40B4-BE49-F238E27FC236}">
                <a16:creationId xmlns:a16="http://schemas.microsoft.com/office/drawing/2014/main" id="{F1BA1297-3C95-4B25-8FC7-F163BB57FABE}"/>
              </a:ext>
            </a:extLst>
          </p:cNvPr>
          <p:cNvSpPr/>
          <p:nvPr userDrawn="1"/>
        </p:nvSpPr>
        <p:spPr>
          <a:xfrm>
            <a:off x="6105525" y="2631450"/>
            <a:ext cx="260350" cy="261938"/>
          </a:xfrm>
          <a:prstGeom prst="ellipse">
            <a:avLst/>
          </a:prstGeom>
          <a:solidFill>
            <a:srgbClr val="FF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5" name="円/楕円 19">
            <a:extLst>
              <a:ext uri="{FF2B5EF4-FFF2-40B4-BE49-F238E27FC236}">
                <a16:creationId xmlns:a16="http://schemas.microsoft.com/office/drawing/2014/main" id="{02E028F5-53E3-4CA2-8C4D-8A686CC04BF4}"/>
              </a:ext>
            </a:extLst>
          </p:cNvPr>
          <p:cNvSpPr/>
          <p:nvPr userDrawn="1"/>
        </p:nvSpPr>
        <p:spPr>
          <a:xfrm>
            <a:off x="5737225" y="2631450"/>
            <a:ext cx="261937" cy="26193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6" name="円/楕円 20">
            <a:extLst>
              <a:ext uri="{FF2B5EF4-FFF2-40B4-BE49-F238E27FC236}">
                <a16:creationId xmlns:a16="http://schemas.microsoft.com/office/drawing/2014/main" id="{85AC4EA9-740E-4A7E-84FB-5BD92BF1582B}"/>
              </a:ext>
            </a:extLst>
          </p:cNvPr>
          <p:cNvSpPr/>
          <p:nvPr userDrawn="1"/>
        </p:nvSpPr>
        <p:spPr>
          <a:xfrm>
            <a:off x="5370512" y="2631450"/>
            <a:ext cx="260350" cy="261938"/>
          </a:xfrm>
          <a:prstGeom prst="ellipse">
            <a:avLst/>
          </a:prstGeom>
          <a:solidFill>
            <a:srgbClr val="CC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7" name="円/楕円 21">
            <a:extLst>
              <a:ext uri="{FF2B5EF4-FFF2-40B4-BE49-F238E27FC236}">
                <a16:creationId xmlns:a16="http://schemas.microsoft.com/office/drawing/2014/main" id="{0C897337-805E-482E-A119-5A18306979CC}"/>
              </a:ext>
            </a:extLst>
          </p:cNvPr>
          <p:cNvSpPr/>
          <p:nvPr userDrawn="1"/>
        </p:nvSpPr>
        <p:spPr>
          <a:xfrm>
            <a:off x="5003800" y="2631450"/>
            <a:ext cx="260350" cy="261938"/>
          </a:xfrm>
          <a:prstGeom prst="ellipse">
            <a:avLst/>
          </a:prstGeom>
          <a:solidFill>
            <a:srgbClr val="99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8" name="円/楕円 22">
            <a:extLst>
              <a:ext uri="{FF2B5EF4-FFF2-40B4-BE49-F238E27FC236}">
                <a16:creationId xmlns:a16="http://schemas.microsoft.com/office/drawing/2014/main" id="{47939FB6-6D45-45BA-AA5C-9D2FCB68D58B}"/>
              </a:ext>
            </a:extLst>
          </p:cNvPr>
          <p:cNvSpPr/>
          <p:nvPr userDrawn="1"/>
        </p:nvSpPr>
        <p:spPr>
          <a:xfrm>
            <a:off x="4637087" y="2631450"/>
            <a:ext cx="260350" cy="261938"/>
          </a:xfrm>
          <a:prstGeom prst="ellipse">
            <a:avLst/>
          </a:prstGeom>
          <a:solidFill>
            <a:srgbClr val="66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9" name="円/楕円 23">
            <a:extLst>
              <a:ext uri="{FF2B5EF4-FFF2-40B4-BE49-F238E27FC236}">
                <a16:creationId xmlns:a16="http://schemas.microsoft.com/office/drawing/2014/main" id="{C3B0A261-8909-41C3-B89D-263339D02E96}"/>
              </a:ext>
            </a:extLst>
          </p:cNvPr>
          <p:cNvSpPr/>
          <p:nvPr userDrawn="1"/>
        </p:nvSpPr>
        <p:spPr>
          <a:xfrm>
            <a:off x="4268787" y="2631450"/>
            <a:ext cx="260350" cy="261938"/>
          </a:xfrm>
          <a:prstGeom prst="ellipse">
            <a:avLst/>
          </a:prstGeom>
          <a:solidFill>
            <a:srgbClr val="33CC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0" name="円/楕円 24">
            <a:extLst>
              <a:ext uri="{FF2B5EF4-FFF2-40B4-BE49-F238E27FC236}">
                <a16:creationId xmlns:a16="http://schemas.microsoft.com/office/drawing/2014/main" id="{49081715-32F2-4986-B0F0-76453E1DB358}"/>
              </a:ext>
            </a:extLst>
          </p:cNvPr>
          <p:cNvSpPr/>
          <p:nvPr userDrawn="1"/>
        </p:nvSpPr>
        <p:spPr>
          <a:xfrm>
            <a:off x="3902075" y="2631450"/>
            <a:ext cx="260350" cy="261938"/>
          </a:xfrm>
          <a:prstGeom prst="ellipse">
            <a:avLst/>
          </a:prstGeom>
          <a:solidFill>
            <a:srgbClr val="0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1" name="円/楕円 25">
            <a:extLst>
              <a:ext uri="{FF2B5EF4-FFF2-40B4-BE49-F238E27FC236}">
                <a16:creationId xmlns:a16="http://schemas.microsoft.com/office/drawing/2014/main" id="{5F78395A-F77A-4B49-8D7D-29A3699C2AC5}"/>
              </a:ext>
            </a:extLst>
          </p:cNvPr>
          <p:cNvSpPr/>
          <p:nvPr userDrawn="1"/>
        </p:nvSpPr>
        <p:spPr>
          <a:xfrm>
            <a:off x="3719512" y="2290138"/>
            <a:ext cx="260350" cy="261937"/>
          </a:xfrm>
          <a:prstGeom prst="ellipse">
            <a:avLst/>
          </a:prstGeom>
          <a:solidFill>
            <a:srgbClr val="00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2" name="円/楕円 26">
            <a:extLst>
              <a:ext uri="{FF2B5EF4-FFF2-40B4-BE49-F238E27FC236}">
                <a16:creationId xmlns:a16="http://schemas.microsoft.com/office/drawing/2014/main" id="{A1184D67-B7FB-4B51-8069-BB16E166DA31}"/>
              </a:ext>
            </a:extLst>
          </p:cNvPr>
          <p:cNvSpPr/>
          <p:nvPr userDrawn="1"/>
        </p:nvSpPr>
        <p:spPr>
          <a:xfrm>
            <a:off x="7758112" y="2290138"/>
            <a:ext cx="260350" cy="261937"/>
          </a:xfrm>
          <a:prstGeom prst="ellipse">
            <a:avLst/>
          </a:prstGeom>
          <a:solidFill>
            <a:srgbClr val="99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3" name="円/楕円 27">
            <a:extLst>
              <a:ext uri="{FF2B5EF4-FFF2-40B4-BE49-F238E27FC236}">
                <a16:creationId xmlns:a16="http://schemas.microsoft.com/office/drawing/2014/main" id="{74A469A7-1700-400F-BB2E-FF50FF191ED6}"/>
              </a:ext>
            </a:extLst>
          </p:cNvPr>
          <p:cNvSpPr/>
          <p:nvPr userDrawn="1"/>
        </p:nvSpPr>
        <p:spPr>
          <a:xfrm>
            <a:off x="7391400" y="2290138"/>
            <a:ext cx="260350" cy="261937"/>
          </a:xfrm>
          <a:prstGeom prst="ellipse">
            <a:avLst/>
          </a:prstGeom>
          <a:solidFill>
            <a:srgbClr val="CC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4" name="円/楕円 28">
            <a:extLst>
              <a:ext uri="{FF2B5EF4-FFF2-40B4-BE49-F238E27FC236}">
                <a16:creationId xmlns:a16="http://schemas.microsoft.com/office/drawing/2014/main" id="{79076F31-3839-4443-9BB2-F9DC1543E9EE}"/>
              </a:ext>
            </a:extLst>
          </p:cNvPr>
          <p:cNvSpPr/>
          <p:nvPr userDrawn="1"/>
        </p:nvSpPr>
        <p:spPr>
          <a:xfrm>
            <a:off x="7023100" y="2290138"/>
            <a:ext cx="261937" cy="261937"/>
          </a:xfrm>
          <a:prstGeom prst="ellipse">
            <a:avLst/>
          </a:prstGeom>
          <a:solidFill>
            <a:srgbClr val="CC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5" name="円/楕円 29">
            <a:extLst>
              <a:ext uri="{FF2B5EF4-FFF2-40B4-BE49-F238E27FC236}">
                <a16:creationId xmlns:a16="http://schemas.microsoft.com/office/drawing/2014/main" id="{129E3EDC-B905-4717-A41B-88394EB3A783}"/>
              </a:ext>
            </a:extLst>
          </p:cNvPr>
          <p:cNvSpPr/>
          <p:nvPr userDrawn="1"/>
        </p:nvSpPr>
        <p:spPr>
          <a:xfrm>
            <a:off x="6656387" y="2290138"/>
            <a:ext cx="260350" cy="261937"/>
          </a:xfrm>
          <a:prstGeom prst="ellipse">
            <a:avLst/>
          </a:prstGeom>
          <a:solidFill>
            <a:srgbClr val="CC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6" name="円/楕円 30">
            <a:extLst>
              <a:ext uri="{FF2B5EF4-FFF2-40B4-BE49-F238E27FC236}">
                <a16:creationId xmlns:a16="http://schemas.microsoft.com/office/drawing/2014/main" id="{F76804D9-1E36-4B89-92C3-542D708B619F}"/>
              </a:ext>
            </a:extLst>
          </p:cNvPr>
          <p:cNvSpPr/>
          <p:nvPr userDrawn="1"/>
        </p:nvSpPr>
        <p:spPr>
          <a:xfrm>
            <a:off x="6289675" y="2290138"/>
            <a:ext cx="260350" cy="261937"/>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7" name="円/楕円 31">
            <a:extLst>
              <a:ext uri="{FF2B5EF4-FFF2-40B4-BE49-F238E27FC236}">
                <a16:creationId xmlns:a16="http://schemas.microsoft.com/office/drawing/2014/main" id="{32A6F05F-4E81-4993-9BD4-1F9628D484C1}"/>
              </a:ext>
            </a:extLst>
          </p:cNvPr>
          <p:cNvSpPr/>
          <p:nvPr userDrawn="1"/>
        </p:nvSpPr>
        <p:spPr>
          <a:xfrm>
            <a:off x="5922962" y="2290138"/>
            <a:ext cx="260350" cy="261937"/>
          </a:xfrm>
          <a:prstGeom prst="ellipse">
            <a:avLst/>
          </a:prstGeom>
          <a:solidFill>
            <a:srgbClr val="CCE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8" name="円/楕円 32">
            <a:extLst>
              <a:ext uri="{FF2B5EF4-FFF2-40B4-BE49-F238E27FC236}">
                <a16:creationId xmlns:a16="http://schemas.microsoft.com/office/drawing/2014/main" id="{C02A0794-E6ED-4C98-8DD2-A915331907F9}"/>
              </a:ext>
            </a:extLst>
          </p:cNvPr>
          <p:cNvSpPr/>
          <p:nvPr userDrawn="1"/>
        </p:nvSpPr>
        <p:spPr>
          <a:xfrm>
            <a:off x="5554662" y="2290138"/>
            <a:ext cx="260350" cy="261937"/>
          </a:xfrm>
          <a:prstGeom prst="ellipse">
            <a:avLst/>
          </a:prstGeom>
          <a:solidFill>
            <a:srgbClr val="CC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9" name="円/楕円 33">
            <a:extLst>
              <a:ext uri="{FF2B5EF4-FFF2-40B4-BE49-F238E27FC236}">
                <a16:creationId xmlns:a16="http://schemas.microsoft.com/office/drawing/2014/main" id="{428A1123-BD1E-43BD-A9FF-6EF70DEC84EA}"/>
              </a:ext>
            </a:extLst>
          </p:cNvPr>
          <p:cNvSpPr/>
          <p:nvPr userDrawn="1"/>
        </p:nvSpPr>
        <p:spPr>
          <a:xfrm>
            <a:off x="5187950" y="2290138"/>
            <a:ext cx="260350" cy="261937"/>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0" name="円/楕円 34">
            <a:extLst>
              <a:ext uri="{FF2B5EF4-FFF2-40B4-BE49-F238E27FC236}">
                <a16:creationId xmlns:a16="http://schemas.microsoft.com/office/drawing/2014/main" id="{8FB39935-04A6-40B5-B21D-4E3A041EF070}"/>
              </a:ext>
            </a:extLst>
          </p:cNvPr>
          <p:cNvSpPr/>
          <p:nvPr userDrawn="1"/>
        </p:nvSpPr>
        <p:spPr>
          <a:xfrm>
            <a:off x="4821237" y="2290138"/>
            <a:ext cx="260350" cy="261937"/>
          </a:xfrm>
          <a:prstGeom prst="ellipse">
            <a:avLst/>
          </a:prstGeom>
          <a:solidFill>
            <a:srgbClr val="66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1" name="円/楕円 35">
            <a:extLst>
              <a:ext uri="{FF2B5EF4-FFF2-40B4-BE49-F238E27FC236}">
                <a16:creationId xmlns:a16="http://schemas.microsoft.com/office/drawing/2014/main" id="{156B03E7-EEB6-40F3-A867-070AB8644415}"/>
              </a:ext>
            </a:extLst>
          </p:cNvPr>
          <p:cNvSpPr/>
          <p:nvPr userDrawn="1"/>
        </p:nvSpPr>
        <p:spPr>
          <a:xfrm>
            <a:off x="4452937" y="2290138"/>
            <a:ext cx="261938" cy="261937"/>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2" name="円/楕円 36">
            <a:extLst>
              <a:ext uri="{FF2B5EF4-FFF2-40B4-BE49-F238E27FC236}">
                <a16:creationId xmlns:a16="http://schemas.microsoft.com/office/drawing/2014/main" id="{DBA8E8AA-9488-440B-BDC1-9E2B7F167AF2}"/>
              </a:ext>
            </a:extLst>
          </p:cNvPr>
          <p:cNvSpPr/>
          <p:nvPr userDrawn="1"/>
        </p:nvSpPr>
        <p:spPr>
          <a:xfrm>
            <a:off x="4086225" y="2290138"/>
            <a:ext cx="260350" cy="261937"/>
          </a:xfrm>
          <a:prstGeom prst="ellipse">
            <a:avLst/>
          </a:prstGeom>
          <a:solidFill>
            <a:srgbClr val="00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3" name="円/楕円 37">
            <a:extLst>
              <a:ext uri="{FF2B5EF4-FFF2-40B4-BE49-F238E27FC236}">
                <a16:creationId xmlns:a16="http://schemas.microsoft.com/office/drawing/2014/main" id="{9E549857-BC1D-4E02-9CF4-419E627B88EA}"/>
              </a:ext>
            </a:extLst>
          </p:cNvPr>
          <p:cNvSpPr/>
          <p:nvPr userDrawn="1"/>
        </p:nvSpPr>
        <p:spPr>
          <a:xfrm>
            <a:off x="7573962" y="1950413"/>
            <a:ext cx="260350" cy="260350"/>
          </a:xfrm>
          <a:prstGeom prst="ellipse">
            <a:avLst/>
          </a:prstGeom>
          <a:solidFill>
            <a:srgbClr val="99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4" name="円/楕円 38">
            <a:extLst>
              <a:ext uri="{FF2B5EF4-FFF2-40B4-BE49-F238E27FC236}">
                <a16:creationId xmlns:a16="http://schemas.microsoft.com/office/drawing/2014/main" id="{50AA0E81-0E10-4C58-AF52-6431D1D0CED3}"/>
              </a:ext>
            </a:extLst>
          </p:cNvPr>
          <p:cNvSpPr/>
          <p:nvPr userDrawn="1"/>
        </p:nvSpPr>
        <p:spPr>
          <a:xfrm>
            <a:off x="7207250" y="1950413"/>
            <a:ext cx="260350" cy="260350"/>
          </a:xfrm>
          <a:prstGeom prst="ellipse">
            <a:avLst/>
          </a:prstGeom>
          <a:solidFill>
            <a:srgbClr val="99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5" name="円/楕円 39">
            <a:extLst>
              <a:ext uri="{FF2B5EF4-FFF2-40B4-BE49-F238E27FC236}">
                <a16:creationId xmlns:a16="http://schemas.microsoft.com/office/drawing/2014/main" id="{9C174907-564C-4F52-8B76-FCEAAF5FBFB0}"/>
              </a:ext>
            </a:extLst>
          </p:cNvPr>
          <p:cNvSpPr/>
          <p:nvPr userDrawn="1"/>
        </p:nvSpPr>
        <p:spPr>
          <a:xfrm>
            <a:off x="6838950" y="1950413"/>
            <a:ext cx="261937" cy="260350"/>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6" name="円/楕円 40">
            <a:extLst>
              <a:ext uri="{FF2B5EF4-FFF2-40B4-BE49-F238E27FC236}">
                <a16:creationId xmlns:a16="http://schemas.microsoft.com/office/drawing/2014/main" id="{097B3A5C-41D3-411B-A3F3-C16663A419CC}"/>
              </a:ext>
            </a:extLst>
          </p:cNvPr>
          <p:cNvSpPr/>
          <p:nvPr userDrawn="1"/>
        </p:nvSpPr>
        <p:spPr>
          <a:xfrm>
            <a:off x="6472237" y="1950413"/>
            <a:ext cx="260350" cy="260350"/>
          </a:xfrm>
          <a:prstGeom prst="ellipse">
            <a:avLst/>
          </a:prstGeom>
          <a:solidFill>
            <a:srgbClr val="99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7" name="円/楕円 41">
            <a:extLst>
              <a:ext uri="{FF2B5EF4-FFF2-40B4-BE49-F238E27FC236}">
                <a16:creationId xmlns:a16="http://schemas.microsoft.com/office/drawing/2014/main" id="{B581D049-766D-435F-BB6C-283BBE6111B9}"/>
              </a:ext>
            </a:extLst>
          </p:cNvPr>
          <p:cNvSpPr/>
          <p:nvPr userDrawn="1"/>
        </p:nvSpPr>
        <p:spPr>
          <a:xfrm>
            <a:off x="6105525" y="1950413"/>
            <a:ext cx="260350" cy="260350"/>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8" name="円/楕円 42">
            <a:extLst>
              <a:ext uri="{FF2B5EF4-FFF2-40B4-BE49-F238E27FC236}">
                <a16:creationId xmlns:a16="http://schemas.microsoft.com/office/drawing/2014/main" id="{EE00BAB7-E71A-47DA-8343-A635AEF20E0F}"/>
              </a:ext>
            </a:extLst>
          </p:cNvPr>
          <p:cNvSpPr/>
          <p:nvPr userDrawn="1"/>
        </p:nvSpPr>
        <p:spPr>
          <a:xfrm>
            <a:off x="5737225" y="1950413"/>
            <a:ext cx="261937" cy="260350"/>
          </a:xfrm>
          <a:prstGeom prst="ellipse">
            <a:avLst/>
          </a:prstGeom>
          <a:solidFill>
            <a:srgbClr val="66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9" name="円/楕円 43">
            <a:extLst>
              <a:ext uri="{FF2B5EF4-FFF2-40B4-BE49-F238E27FC236}">
                <a16:creationId xmlns:a16="http://schemas.microsoft.com/office/drawing/2014/main" id="{D0FC5737-1D4E-4449-8EDD-2535711EFFBF}"/>
              </a:ext>
            </a:extLst>
          </p:cNvPr>
          <p:cNvSpPr/>
          <p:nvPr userDrawn="1"/>
        </p:nvSpPr>
        <p:spPr>
          <a:xfrm>
            <a:off x="5370512" y="1950413"/>
            <a:ext cx="260350" cy="260350"/>
          </a:xfrm>
          <a:prstGeom prst="ellipse">
            <a:avLst/>
          </a:prstGeom>
          <a:solidFill>
            <a:srgbClr val="66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0" name="円/楕円 44">
            <a:extLst>
              <a:ext uri="{FF2B5EF4-FFF2-40B4-BE49-F238E27FC236}">
                <a16:creationId xmlns:a16="http://schemas.microsoft.com/office/drawing/2014/main" id="{2B62DA03-B6BB-45A0-B875-7C3A47F78C20}"/>
              </a:ext>
            </a:extLst>
          </p:cNvPr>
          <p:cNvSpPr/>
          <p:nvPr userDrawn="1"/>
        </p:nvSpPr>
        <p:spPr>
          <a:xfrm>
            <a:off x="5003800" y="1950413"/>
            <a:ext cx="260350" cy="260350"/>
          </a:xfrm>
          <a:prstGeom prst="ellipse">
            <a:avLst/>
          </a:prstGeom>
          <a:solidFill>
            <a:srgbClr val="66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1" name="円/楕円 45">
            <a:extLst>
              <a:ext uri="{FF2B5EF4-FFF2-40B4-BE49-F238E27FC236}">
                <a16:creationId xmlns:a16="http://schemas.microsoft.com/office/drawing/2014/main" id="{506A5A13-3468-45D5-BC9C-95970286C1AD}"/>
              </a:ext>
            </a:extLst>
          </p:cNvPr>
          <p:cNvSpPr/>
          <p:nvPr userDrawn="1"/>
        </p:nvSpPr>
        <p:spPr>
          <a:xfrm>
            <a:off x="4637087" y="1950413"/>
            <a:ext cx="260350" cy="260350"/>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2" name="円/楕円 46">
            <a:extLst>
              <a:ext uri="{FF2B5EF4-FFF2-40B4-BE49-F238E27FC236}">
                <a16:creationId xmlns:a16="http://schemas.microsoft.com/office/drawing/2014/main" id="{AF128DDD-D064-4038-8A96-556CDC6F66D5}"/>
              </a:ext>
            </a:extLst>
          </p:cNvPr>
          <p:cNvSpPr/>
          <p:nvPr userDrawn="1"/>
        </p:nvSpPr>
        <p:spPr>
          <a:xfrm>
            <a:off x="4268787" y="1950413"/>
            <a:ext cx="260350" cy="260350"/>
          </a:xfrm>
          <a:prstGeom prst="ellipse">
            <a:avLst/>
          </a:prstGeom>
          <a:solidFill>
            <a:srgbClr val="00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3" name="円/楕円 47">
            <a:extLst>
              <a:ext uri="{FF2B5EF4-FFF2-40B4-BE49-F238E27FC236}">
                <a16:creationId xmlns:a16="http://schemas.microsoft.com/office/drawing/2014/main" id="{EEBC639F-A368-4CD9-B8EF-84F311BA81FA}"/>
              </a:ext>
            </a:extLst>
          </p:cNvPr>
          <p:cNvSpPr/>
          <p:nvPr userDrawn="1"/>
        </p:nvSpPr>
        <p:spPr>
          <a:xfrm>
            <a:off x="3902075" y="1950413"/>
            <a:ext cx="260350" cy="260350"/>
          </a:xfrm>
          <a:prstGeom prst="ellipse">
            <a:avLst/>
          </a:prstGeom>
          <a:solidFill>
            <a:srgbClr val="33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4" name="円/楕円 48">
            <a:extLst>
              <a:ext uri="{FF2B5EF4-FFF2-40B4-BE49-F238E27FC236}">
                <a16:creationId xmlns:a16="http://schemas.microsoft.com/office/drawing/2014/main" id="{B37E1846-B77F-4473-828D-57E4A161E339}"/>
              </a:ext>
            </a:extLst>
          </p:cNvPr>
          <p:cNvSpPr/>
          <p:nvPr userDrawn="1"/>
        </p:nvSpPr>
        <p:spPr>
          <a:xfrm>
            <a:off x="7391400" y="1609100"/>
            <a:ext cx="260350" cy="260350"/>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5" name="円/楕円 49">
            <a:extLst>
              <a:ext uri="{FF2B5EF4-FFF2-40B4-BE49-F238E27FC236}">
                <a16:creationId xmlns:a16="http://schemas.microsoft.com/office/drawing/2014/main" id="{CCE15DAC-1104-4D76-BD0C-D66A8FF2CC62}"/>
              </a:ext>
            </a:extLst>
          </p:cNvPr>
          <p:cNvSpPr/>
          <p:nvPr userDrawn="1"/>
        </p:nvSpPr>
        <p:spPr>
          <a:xfrm>
            <a:off x="7023100" y="1609100"/>
            <a:ext cx="261937" cy="260350"/>
          </a:xfrm>
          <a:prstGeom prst="ellipse">
            <a:avLst/>
          </a:prstGeom>
          <a:solidFill>
            <a:srgbClr val="66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6" name="円/楕円 50">
            <a:extLst>
              <a:ext uri="{FF2B5EF4-FFF2-40B4-BE49-F238E27FC236}">
                <a16:creationId xmlns:a16="http://schemas.microsoft.com/office/drawing/2014/main" id="{E8211E64-0AC1-4768-85B0-6B4F6C741BF9}"/>
              </a:ext>
            </a:extLst>
          </p:cNvPr>
          <p:cNvSpPr/>
          <p:nvPr userDrawn="1"/>
        </p:nvSpPr>
        <p:spPr>
          <a:xfrm>
            <a:off x="6656387" y="1609100"/>
            <a:ext cx="260350" cy="260350"/>
          </a:xfrm>
          <a:prstGeom prst="ellipse">
            <a:avLst/>
          </a:prstGeom>
          <a:solidFill>
            <a:srgbClr val="66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7" name="円/楕円 51">
            <a:extLst>
              <a:ext uri="{FF2B5EF4-FFF2-40B4-BE49-F238E27FC236}">
                <a16:creationId xmlns:a16="http://schemas.microsoft.com/office/drawing/2014/main" id="{1EEC4F20-C548-4959-A5A8-C8ECA1566D66}"/>
              </a:ext>
            </a:extLst>
          </p:cNvPr>
          <p:cNvSpPr/>
          <p:nvPr userDrawn="1"/>
        </p:nvSpPr>
        <p:spPr>
          <a:xfrm>
            <a:off x="6289675" y="1609100"/>
            <a:ext cx="260350" cy="260350"/>
          </a:xfrm>
          <a:prstGeom prst="ellipse">
            <a:avLst/>
          </a:prstGeom>
          <a:solidFill>
            <a:srgbClr val="66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8" name="円/楕円 52">
            <a:extLst>
              <a:ext uri="{FF2B5EF4-FFF2-40B4-BE49-F238E27FC236}">
                <a16:creationId xmlns:a16="http://schemas.microsoft.com/office/drawing/2014/main" id="{186CF217-BA2F-499F-A5BC-56E7877B8524}"/>
              </a:ext>
            </a:extLst>
          </p:cNvPr>
          <p:cNvSpPr/>
          <p:nvPr userDrawn="1"/>
        </p:nvSpPr>
        <p:spPr>
          <a:xfrm>
            <a:off x="5922962" y="1609100"/>
            <a:ext cx="260350" cy="260350"/>
          </a:xfrm>
          <a:prstGeom prst="ellipse">
            <a:avLst/>
          </a:prstGeom>
          <a:solidFill>
            <a:srgbClr val="33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9" name="円/楕円 53">
            <a:extLst>
              <a:ext uri="{FF2B5EF4-FFF2-40B4-BE49-F238E27FC236}">
                <a16:creationId xmlns:a16="http://schemas.microsoft.com/office/drawing/2014/main" id="{7C1725A4-D017-4491-AE58-0E3DC4FF7204}"/>
              </a:ext>
            </a:extLst>
          </p:cNvPr>
          <p:cNvSpPr/>
          <p:nvPr userDrawn="1"/>
        </p:nvSpPr>
        <p:spPr>
          <a:xfrm>
            <a:off x="5554662" y="1609100"/>
            <a:ext cx="260350" cy="260350"/>
          </a:xfrm>
          <a:prstGeom prst="ellipse">
            <a:avLst/>
          </a:prstGeom>
          <a:solidFill>
            <a:srgbClr val="33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0" name="円/楕円 54">
            <a:extLst>
              <a:ext uri="{FF2B5EF4-FFF2-40B4-BE49-F238E27FC236}">
                <a16:creationId xmlns:a16="http://schemas.microsoft.com/office/drawing/2014/main" id="{2F622DD7-EABA-481E-9314-80FA02AF28A4}"/>
              </a:ext>
            </a:extLst>
          </p:cNvPr>
          <p:cNvSpPr/>
          <p:nvPr userDrawn="1"/>
        </p:nvSpPr>
        <p:spPr>
          <a:xfrm>
            <a:off x="5187950" y="1609100"/>
            <a:ext cx="260350" cy="260350"/>
          </a:xfrm>
          <a:prstGeom prst="ellipse">
            <a:avLst/>
          </a:prstGeom>
          <a:solidFill>
            <a:srgbClr val="00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1" name="円/楕円 55">
            <a:extLst>
              <a:ext uri="{FF2B5EF4-FFF2-40B4-BE49-F238E27FC236}">
                <a16:creationId xmlns:a16="http://schemas.microsoft.com/office/drawing/2014/main" id="{4DAB2182-4BCC-4177-8A5E-09A6D8094EEF}"/>
              </a:ext>
            </a:extLst>
          </p:cNvPr>
          <p:cNvSpPr/>
          <p:nvPr userDrawn="1"/>
        </p:nvSpPr>
        <p:spPr>
          <a:xfrm>
            <a:off x="4821237" y="1609100"/>
            <a:ext cx="260350" cy="260350"/>
          </a:xfrm>
          <a:prstGeom prst="ellipse">
            <a:avLst/>
          </a:prstGeom>
          <a:solidFill>
            <a:srgbClr val="00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2" name="円/楕円 56">
            <a:extLst>
              <a:ext uri="{FF2B5EF4-FFF2-40B4-BE49-F238E27FC236}">
                <a16:creationId xmlns:a16="http://schemas.microsoft.com/office/drawing/2014/main" id="{527F8349-7F23-42CE-9477-C282FEE71C6C}"/>
              </a:ext>
            </a:extLst>
          </p:cNvPr>
          <p:cNvSpPr/>
          <p:nvPr userDrawn="1"/>
        </p:nvSpPr>
        <p:spPr>
          <a:xfrm>
            <a:off x="4452937" y="1609100"/>
            <a:ext cx="261938" cy="260350"/>
          </a:xfrm>
          <a:prstGeom prst="ellipse">
            <a:avLst/>
          </a:prstGeom>
          <a:solidFill>
            <a:srgbClr val="00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3" name="円/楕円 57">
            <a:extLst>
              <a:ext uri="{FF2B5EF4-FFF2-40B4-BE49-F238E27FC236}">
                <a16:creationId xmlns:a16="http://schemas.microsoft.com/office/drawing/2014/main" id="{069111EF-F3E2-4E52-A0C1-93FACA9BA877}"/>
              </a:ext>
            </a:extLst>
          </p:cNvPr>
          <p:cNvSpPr/>
          <p:nvPr userDrawn="1"/>
        </p:nvSpPr>
        <p:spPr>
          <a:xfrm>
            <a:off x="4086225" y="1609100"/>
            <a:ext cx="260350" cy="260350"/>
          </a:xfrm>
          <a:prstGeom prst="ellipse">
            <a:avLst/>
          </a:prstGeom>
          <a:solidFill>
            <a:srgbClr val="33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4" name="円/楕円 58">
            <a:extLst>
              <a:ext uri="{FF2B5EF4-FFF2-40B4-BE49-F238E27FC236}">
                <a16:creationId xmlns:a16="http://schemas.microsoft.com/office/drawing/2014/main" id="{9942ACF7-AD17-4D0A-B59D-0B32FCADEF23}"/>
              </a:ext>
            </a:extLst>
          </p:cNvPr>
          <p:cNvSpPr/>
          <p:nvPr userDrawn="1"/>
        </p:nvSpPr>
        <p:spPr>
          <a:xfrm>
            <a:off x="7207250" y="1267788"/>
            <a:ext cx="260350" cy="260350"/>
          </a:xfrm>
          <a:prstGeom prst="ellipse">
            <a:avLst/>
          </a:prstGeom>
          <a:solidFill>
            <a:srgbClr val="66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5" name="円/楕円 59">
            <a:extLst>
              <a:ext uri="{FF2B5EF4-FFF2-40B4-BE49-F238E27FC236}">
                <a16:creationId xmlns:a16="http://schemas.microsoft.com/office/drawing/2014/main" id="{F4E97986-A594-4A1E-A061-96B322267998}"/>
              </a:ext>
            </a:extLst>
          </p:cNvPr>
          <p:cNvSpPr/>
          <p:nvPr userDrawn="1"/>
        </p:nvSpPr>
        <p:spPr>
          <a:xfrm>
            <a:off x="6838950" y="1267788"/>
            <a:ext cx="261937" cy="260350"/>
          </a:xfrm>
          <a:prstGeom prst="ellipse">
            <a:avLst/>
          </a:prstGeom>
          <a:solidFill>
            <a:srgbClr val="33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6" name="円/楕円 60">
            <a:extLst>
              <a:ext uri="{FF2B5EF4-FFF2-40B4-BE49-F238E27FC236}">
                <a16:creationId xmlns:a16="http://schemas.microsoft.com/office/drawing/2014/main" id="{1F43C08B-B4C2-4B76-94B4-CB30704FC564}"/>
              </a:ext>
            </a:extLst>
          </p:cNvPr>
          <p:cNvSpPr/>
          <p:nvPr userDrawn="1"/>
        </p:nvSpPr>
        <p:spPr>
          <a:xfrm>
            <a:off x="6472237" y="1267788"/>
            <a:ext cx="260350" cy="26035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7" name="円/楕円 61">
            <a:extLst>
              <a:ext uri="{FF2B5EF4-FFF2-40B4-BE49-F238E27FC236}">
                <a16:creationId xmlns:a16="http://schemas.microsoft.com/office/drawing/2014/main" id="{73094C90-45BB-471F-B5BD-76B9E9A4FD01}"/>
              </a:ext>
            </a:extLst>
          </p:cNvPr>
          <p:cNvSpPr/>
          <p:nvPr userDrawn="1"/>
        </p:nvSpPr>
        <p:spPr>
          <a:xfrm>
            <a:off x="6105525" y="1267788"/>
            <a:ext cx="260350" cy="260350"/>
          </a:xfrm>
          <a:prstGeom prst="ellipse">
            <a:avLst/>
          </a:prstGeom>
          <a:solidFill>
            <a:srgbClr val="00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8" name="円/楕円 62">
            <a:extLst>
              <a:ext uri="{FF2B5EF4-FFF2-40B4-BE49-F238E27FC236}">
                <a16:creationId xmlns:a16="http://schemas.microsoft.com/office/drawing/2014/main" id="{38BC6B0C-0017-4522-887C-A21C21F986FC}"/>
              </a:ext>
            </a:extLst>
          </p:cNvPr>
          <p:cNvSpPr/>
          <p:nvPr userDrawn="1"/>
        </p:nvSpPr>
        <p:spPr>
          <a:xfrm>
            <a:off x="5737225" y="1267788"/>
            <a:ext cx="261937" cy="260350"/>
          </a:xfrm>
          <a:prstGeom prst="ellipse">
            <a:avLst/>
          </a:prstGeom>
          <a:solidFill>
            <a:srgbClr val="00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9" name="円/楕円 63">
            <a:extLst>
              <a:ext uri="{FF2B5EF4-FFF2-40B4-BE49-F238E27FC236}">
                <a16:creationId xmlns:a16="http://schemas.microsoft.com/office/drawing/2014/main" id="{DF162D7C-D820-45FF-B952-F00CEC40CBEB}"/>
              </a:ext>
            </a:extLst>
          </p:cNvPr>
          <p:cNvSpPr/>
          <p:nvPr userDrawn="1"/>
        </p:nvSpPr>
        <p:spPr>
          <a:xfrm>
            <a:off x="5370512" y="1267788"/>
            <a:ext cx="260350" cy="260350"/>
          </a:xfrm>
          <a:prstGeom prst="ellipse">
            <a:avLst/>
          </a:prstGeom>
          <a:solidFill>
            <a:srgbClr val="00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0" name="円/楕円 64">
            <a:extLst>
              <a:ext uri="{FF2B5EF4-FFF2-40B4-BE49-F238E27FC236}">
                <a16:creationId xmlns:a16="http://schemas.microsoft.com/office/drawing/2014/main" id="{6588591C-F149-4053-968E-29C8E0E2B70E}"/>
              </a:ext>
            </a:extLst>
          </p:cNvPr>
          <p:cNvSpPr/>
          <p:nvPr userDrawn="1"/>
        </p:nvSpPr>
        <p:spPr>
          <a:xfrm>
            <a:off x="5003800" y="1267788"/>
            <a:ext cx="260350" cy="260350"/>
          </a:xfrm>
          <a:prstGeom prst="ellipse">
            <a:avLst/>
          </a:prstGeom>
          <a:solidFill>
            <a:srgbClr val="33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1" name="円/楕円 65">
            <a:extLst>
              <a:ext uri="{FF2B5EF4-FFF2-40B4-BE49-F238E27FC236}">
                <a16:creationId xmlns:a16="http://schemas.microsoft.com/office/drawing/2014/main" id="{BB11660A-3B1E-4B6C-80CA-9C7E5F4C9DF3}"/>
              </a:ext>
            </a:extLst>
          </p:cNvPr>
          <p:cNvSpPr/>
          <p:nvPr userDrawn="1"/>
        </p:nvSpPr>
        <p:spPr>
          <a:xfrm>
            <a:off x="4637087" y="1267788"/>
            <a:ext cx="260350" cy="260350"/>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2" name="円/楕円 66">
            <a:extLst>
              <a:ext uri="{FF2B5EF4-FFF2-40B4-BE49-F238E27FC236}">
                <a16:creationId xmlns:a16="http://schemas.microsoft.com/office/drawing/2014/main" id="{77B2BD12-AF88-42E7-A1A3-12DEAC603F7F}"/>
              </a:ext>
            </a:extLst>
          </p:cNvPr>
          <p:cNvSpPr/>
          <p:nvPr userDrawn="1"/>
        </p:nvSpPr>
        <p:spPr>
          <a:xfrm>
            <a:off x="4268787" y="1267788"/>
            <a:ext cx="260350" cy="260350"/>
          </a:xfrm>
          <a:prstGeom prst="ellipse">
            <a:avLst/>
          </a:prstGeom>
          <a:solidFill>
            <a:srgbClr val="0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3" name="円/楕円 67">
            <a:extLst>
              <a:ext uri="{FF2B5EF4-FFF2-40B4-BE49-F238E27FC236}">
                <a16:creationId xmlns:a16="http://schemas.microsoft.com/office/drawing/2014/main" id="{B6F52F16-A54B-4D43-9136-F643F9DB437B}"/>
              </a:ext>
            </a:extLst>
          </p:cNvPr>
          <p:cNvSpPr/>
          <p:nvPr userDrawn="1"/>
        </p:nvSpPr>
        <p:spPr>
          <a:xfrm>
            <a:off x="7023100" y="926475"/>
            <a:ext cx="261937" cy="260350"/>
          </a:xfrm>
          <a:prstGeom prst="ellipse">
            <a:avLst/>
          </a:prstGeom>
          <a:solidFill>
            <a:srgbClr val="33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4" name="円/楕円 68">
            <a:extLst>
              <a:ext uri="{FF2B5EF4-FFF2-40B4-BE49-F238E27FC236}">
                <a16:creationId xmlns:a16="http://schemas.microsoft.com/office/drawing/2014/main" id="{7A75B657-FE38-41B2-BD6A-4B85A31E318D}"/>
              </a:ext>
            </a:extLst>
          </p:cNvPr>
          <p:cNvSpPr/>
          <p:nvPr userDrawn="1"/>
        </p:nvSpPr>
        <p:spPr>
          <a:xfrm>
            <a:off x="6656387" y="926475"/>
            <a:ext cx="260350" cy="260350"/>
          </a:xfrm>
          <a:prstGeom prst="ellipse">
            <a:avLst/>
          </a:prstGeom>
          <a:solidFill>
            <a:srgbClr val="33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5" name="円/楕円 69">
            <a:extLst>
              <a:ext uri="{FF2B5EF4-FFF2-40B4-BE49-F238E27FC236}">
                <a16:creationId xmlns:a16="http://schemas.microsoft.com/office/drawing/2014/main" id="{F4F555E5-2881-4192-901F-E10A474CB3F3}"/>
              </a:ext>
            </a:extLst>
          </p:cNvPr>
          <p:cNvSpPr/>
          <p:nvPr userDrawn="1"/>
        </p:nvSpPr>
        <p:spPr>
          <a:xfrm>
            <a:off x="6289675" y="926475"/>
            <a:ext cx="260350" cy="260350"/>
          </a:xfrm>
          <a:prstGeom prst="ellipse">
            <a:avLst/>
          </a:prstGeom>
          <a:solidFill>
            <a:srgbClr val="00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6" name="円/楕円 70">
            <a:extLst>
              <a:ext uri="{FF2B5EF4-FFF2-40B4-BE49-F238E27FC236}">
                <a16:creationId xmlns:a16="http://schemas.microsoft.com/office/drawing/2014/main" id="{9AD590C0-EF5F-46AA-9AB0-30B86772BDAA}"/>
              </a:ext>
            </a:extLst>
          </p:cNvPr>
          <p:cNvSpPr/>
          <p:nvPr userDrawn="1"/>
        </p:nvSpPr>
        <p:spPr>
          <a:xfrm>
            <a:off x="5922962" y="926475"/>
            <a:ext cx="260350" cy="260350"/>
          </a:xfrm>
          <a:prstGeom prst="ellipse">
            <a:avLst/>
          </a:prstGeom>
          <a:solidFill>
            <a:srgbClr val="00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7" name="円/楕円 71">
            <a:extLst>
              <a:ext uri="{FF2B5EF4-FFF2-40B4-BE49-F238E27FC236}">
                <a16:creationId xmlns:a16="http://schemas.microsoft.com/office/drawing/2014/main" id="{05695C1A-F466-4196-A8A3-ED76A69ADD05}"/>
              </a:ext>
            </a:extLst>
          </p:cNvPr>
          <p:cNvSpPr/>
          <p:nvPr userDrawn="1"/>
        </p:nvSpPr>
        <p:spPr>
          <a:xfrm>
            <a:off x="5554662" y="926475"/>
            <a:ext cx="260350" cy="260350"/>
          </a:xfrm>
          <a:prstGeom prst="ellipse">
            <a:avLst/>
          </a:prstGeom>
          <a:solidFill>
            <a:srgbClr val="00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8" name="円/楕円 72">
            <a:extLst>
              <a:ext uri="{FF2B5EF4-FFF2-40B4-BE49-F238E27FC236}">
                <a16:creationId xmlns:a16="http://schemas.microsoft.com/office/drawing/2014/main" id="{01D04E6B-A1FE-4ED6-8F33-BF9081B2B698}"/>
              </a:ext>
            </a:extLst>
          </p:cNvPr>
          <p:cNvSpPr/>
          <p:nvPr userDrawn="1"/>
        </p:nvSpPr>
        <p:spPr>
          <a:xfrm>
            <a:off x="5187950" y="926475"/>
            <a:ext cx="260350" cy="260350"/>
          </a:xfrm>
          <a:prstGeom prst="ellipse">
            <a:avLst/>
          </a:prstGeom>
          <a:solidFill>
            <a:srgbClr val="00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9" name="円/楕円 73">
            <a:extLst>
              <a:ext uri="{FF2B5EF4-FFF2-40B4-BE49-F238E27FC236}">
                <a16:creationId xmlns:a16="http://schemas.microsoft.com/office/drawing/2014/main" id="{FB2689CF-E237-49C5-8B2B-E5CB18A564F5}"/>
              </a:ext>
            </a:extLst>
          </p:cNvPr>
          <p:cNvSpPr/>
          <p:nvPr userDrawn="1"/>
        </p:nvSpPr>
        <p:spPr>
          <a:xfrm>
            <a:off x="4821237" y="926475"/>
            <a:ext cx="260350" cy="260350"/>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0" name="円/楕円 74">
            <a:extLst>
              <a:ext uri="{FF2B5EF4-FFF2-40B4-BE49-F238E27FC236}">
                <a16:creationId xmlns:a16="http://schemas.microsoft.com/office/drawing/2014/main" id="{15DC8590-D598-4B5A-BCA1-F891483616BF}"/>
              </a:ext>
            </a:extLst>
          </p:cNvPr>
          <p:cNvSpPr/>
          <p:nvPr userDrawn="1"/>
        </p:nvSpPr>
        <p:spPr>
          <a:xfrm>
            <a:off x="4452937" y="926475"/>
            <a:ext cx="261938" cy="260350"/>
          </a:xfrm>
          <a:prstGeom prst="ellipse">
            <a:avLst/>
          </a:prstGeom>
          <a:solidFill>
            <a:srgbClr val="0066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1" name="円/楕円 75">
            <a:extLst>
              <a:ext uri="{FF2B5EF4-FFF2-40B4-BE49-F238E27FC236}">
                <a16:creationId xmlns:a16="http://schemas.microsoft.com/office/drawing/2014/main" id="{3D2EEA3C-DBB4-4AD8-8B5C-44FCA34FAE76}"/>
              </a:ext>
            </a:extLst>
          </p:cNvPr>
          <p:cNvSpPr/>
          <p:nvPr userDrawn="1"/>
        </p:nvSpPr>
        <p:spPr>
          <a:xfrm>
            <a:off x="6838950" y="585163"/>
            <a:ext cx="261937" cy="260350"/>
          </a:xfrm>
          <a:prstGeom prst="ellipse">
            <a:avLst/>
          </a:prstGeom>
          <a:solidFill>
            <a:srgbClr val="00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2" name="円/楕円 76">
            <a:extLst>
              <a:ext uri="{FF2B5EF4-FFF2-40B4-BE49-F238E27FC236}">
                <a16:creationId xmlns:a16="http://schemas.microsoft.com/office/drawing/2014/main" id="{3F0A8E4A-106E-4C91-AE10-52484E7969F0}"/>
              </a:ext>
            </a:extLst>
          </p:cNvPr>
          <p:cNvSpPr/>
          <p:nvPr userDrawn="1"/>
        </p:nvSpPr>
        <p:spPr>
          <a:xfrm>
            <a:off x="6472237" y="585163"/>
            <a:ext cx="260350" cy="260350"/>
          </a:xfrm>
          <a:prstGeom prst="ellipse">
            <a:avLst/>
          </a:prstGeom>
          <a:solidFill>
            <a:srgbClr val="00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3" name="円/楕円 77">
            <a:extLst>
              <a:ext uri="{FF2B5EF4-FFF2-40B4-BE49-F238E27FC236}">
                <a16:creationId xmlns:a16="http://schemas.microsoft.com/office/drawing/2014/main" id="{A470301C-DEF0-4710-8808-072FEB1D743D}"/>
              </a:ext>
            </a:extLst>
          </p:cNvPr>
          <p:cNvSpPr/>
          <p:nvPr userDrawn="1"/>
        </p:nvSpPr>
        <p:spPr>
          <a:xfrm>
            <a:off x="6105525" y="585163"/>
            <a:ext cx="260350" cy="260350"/>
          </a:xfrm>
          <a:prstGeom prst="ellipse">
            <a:avLst/>
          </a:prstGeom>
          <a:solidFill>
            <a:srgbClr val="00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4" name="円/楕円 78">
            <a:extLst>
              <a:ext uri="{FF2B5EF4-FFF2-40B4-BE49-F238E27FC236}">
                <a16:creationId xmlns:a16="http://schemas.microsoft.com/office/drawing/2014/main" id="{5B48C425-29AA-4016-93A4-F40409B19FD7}"/>
              </a:ext>
            </a:extLst>
          </p:cNvPr>
          <p:cNvSpPr/>
          <p:nvPr userDrawn="1"/>
        </p:nvSpPr>
        <p:spPr>
          <a:xfrm>
            <a:off x="5737225" y="585163"/>
            <a:ext cx="261937" cy="260350"/>
          </a:xfrm>
          <a:prstGeom prst="ellipse">
            <a:avLst/>
          </a:prstGeom>
          <a:solidFill>
            <a:srgbClr val="00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5" name="円/楕円 79">
            <a:extLst>
              <a:ext uri="{FF2B5EF4-FFF2-40B4-BE49-F238E27FC236}">
                <a16:creationId xmlns:a16="http://schemas.microsoft.com/office/drawing/2014/main" id="{C8819790-F74B-46F6-BF53-6913D85E1F37}"/>
              </a:ext>
            </a:extLst>
          </p:cNvPr>
          <p:cNvSpPr/>
          <p:nvPr userDrawn="1"/>
        </p:nvSpPr>
        <p:spPr>
          <a:xfrm>
            <a:off x="5370512" y="585163"/>
            <a:ext cx="260350" cy="260350"/>
          </a:xfrm>
          <a:prstGeom prst="ellipse">
            <a:avLst/>
          </a:prstGeom>
          <a:solidFill>
            <a:srgbClr val="33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6" name="円/楕円 80">
            <a:extLst>
              <a:ext uri="{FF2B5EF4-FFF2-40B4-BE49-F238E27FC236}">
                <a16:creationId xmlns:a16="http://schemas.microsoft.com/office/drawing/2014/main" id="{13A30243-9C8C-4A97-8764-376B29522867}"/>
              </a:ext>
            </a:extLst>
          </p:cNvPr>
          <p:cNvSpPr/>
          <p:nvPr userDrawn="1"/>
        </p:nvSpPr>
        <p:spPr>
          <a:xfrm>
            <a:off x="5003800" y="585163"/>
            <a:ext cx="260350" cy="260350"/>
          </a:xfrm>
          <a:prstGeom prst="ellipse">
            <a:avLst/>
          </a:prstGeom>
          <a:solidFill>
            <a:srgbClr val="33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7" name="円/楕円 81">
            <a:extLst>
              <a:ext uri="{FF2B5EF4-FFF2-40B4-BE49-F238E27FC236}">
                <a16:creationId xmlns:a16="http://schemas.microsoft.com/office/drawing/2014/main" id="{DEEC14B4-E666-4975-8BDF-5C31724F7C2D}"/>
              </a:ext>
            </a:extLst>
          </p:cNvPr>
          <p:cNvSpPr/>
          <p:nvPr userDrawn="1"/>
        </p:nvSpPr>
        <p:spPr>
          <a:xfrm>
            <a:off x="4637087" y="585163"/>
            <a:ext cx="260350" cy="260350"/>
          </a:xfrm>
          <a:prstGeom prst="ellipse">
            <a:avLst/>
          </a:prstGeom>
          <a:solidFill>
            <a:srgbClr val="00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8" name="円/楕円 82">
            <a:extLst>
              <a:ext uri="{FF2B5EF4-FFF2-40B4-BE49-F238E27FC236}">
                <a16:creationId xmlns:a16="http://schemas.microsoft.com/office/drawing/2014/main" id="{EF07B1DB-3F73-435F-8AEB-088955D1FEA9}"/>
              </a:ext>
            </a:extLst>
          </p:cNvPr>
          <p:cNvSpPr/>
          <p:nvPr userDrawn="1"/>
        </p:nvSpPr>
        <p:spPr>
          <a:xfrm>
            <a:off x="6840537" y="4679325"/>
            <a:ext cx="260350" cy="260350"/>
          </a:xfrm>
          <a:prstGeom prst="ellipse">
            <a:avLst/>
          </a:prstGeom>
          <a:solidFill>
            <a:srgbClr val="A5002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9" name="円/楕円 83">
            <a:extLst>
              <a:ext uri="{FF2B5EF4-FFF2-40B4-BE49-F238E27FC236}">
                <a16:creationId xmlns:a16="http://schemas.microsoft.com/office/drawing/2014/main" id="{B9491AE1-6507-4374-8467-DC42193F6EF3}"/>
              </a:ext>
            </a:extLst>
          </p:cNvPr>
          <p:cNvSpPr/>
          <p:nvPr userDrawn="1"/>
        </p:nvSpPr>
        <p:spPr>
          <a:xfrm>
            <a:off x="6473825" y="4679325"/>
            <a:ext cx="260350" cy="260350"/>
          </a:xfrm>
          <a:prstGeom prst="ellipse">
            <a:avLst/>
          </a:prstGeom>
          <a:solidFill>
            <a:srgbClr val="8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0" name="円/楕円 84">
            <a:extLst>
              <a:ext uri="{FF2B5EF4-FFF2-40B4-BE49-F238E27FC236}">
                <a16:creationId xmlns:a16="http://schemas.microsoft.com/office/drawing/2014/main" id="{3B230F21-0C9F-41E0-AAE5-EF8C47E436FC}"/>
              </a:ext>
            </a:extLst>
          </p:cNvPr>
          <p:cNvSpPr/>
          <p:nvPr userDrawn="1"/>
        </p:nvSpPr>
        <p:spPr>
          <a:xfrm>
            <a:off x="6107112" y="4679325"/>
            <a:ext cx="260350" cy="260350"/>
          </a:xfrm>
          <a:prstGeom prst="ellipse">
            <a:avLst/>
          </a:prstGeom>
          <a:solidFill>
            <a:srgbClr val="99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1" name="円/楕円 85">
            <a:extLst>
              <a:ext uri="{FF2B5EF4-FFF2-40B4-BE49-F238E27FC236}">
                <a16:creationId xmlns:a16="http://schemas.microsoft.com/office/drawing/2014/main" id="{6E384F83-8659-4D7F-964B-527247042DF0}"/>
              </a:ext>
            </a:extLst>
          </p:cNvPr>
          <p:cNvSpPr/>
          <p:nvPr userDrawn="1"/>
        </p:nvSpPr>
        <p:spPr>
          <a:xfrm>
            <a:off x="5738812" y="4679325"/>
            <a:ext cx="261938" cy="260350"/>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2" name="円/楕円 86">
            <a:extLst>
              <a:ext uri="{FF2B5EF4-FFF2-40B4-BE49-F238E27FC236}">
                <a16:creationId xmlns:a16="http://schemas.microsoft.com/office/drawing/2014/main" id="{99FEA48D-B83A-4049-BEE2-13D5B3799841}"/>
              </a:ext>
            </a:extLst>
          </p:cNvPr>
          <p:cNvSpPr/>
          <p:nvPr userDrawn="1"/>
        </p:nvSpPr>
        <p:spPr>
          <a:xfrm>
            <a:off x="5372100" y="4679325"/>
            <a:ext cx="260350" cy="260350"/>
          </a:xfrm>
          <a:prstGeom prst="ellipse">
            <a:avLst/>
          </a:prstGeom>
          <a:solidFill>
            <a:srgbClr val="CC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3" name="円/楕円 87">
            <a:extLst>
              <a:ext uri="{FF2B5EF4-FFF2-40B4-BE49-F238E27FC236}">
                <a16:creationId xmlns:a16="http://schemas.microsoft.com/office/drawing/2014/main" id="{508CF4A1-522F-4895-9B89-CB71C7D6AF9C}"/>
              </a:ext>
            </a:extLst>
          </p:cNvPr>
          <p:cNvSpPr/>
          <p:nvPr userDrawn="1"/>
        </p:nvSpPr>
        <p:spPr>
          <a:xfrm>
            <a:off x="5005387" y="4679325"/>
            <a:ext cx="260350" cy="260350"/>
          </a:xfrm>
          <a:prstGeom prst="ellipse">
            <a:avLst/>
          </a:prstGeom>
          <a:solidFill>
            <a:srgbClr val="99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4" name="円/楕円 88">
            <a:extLst>
              <a:ext uri="{FF2B5EF4-FFF2-40B4-BE49-F238E27FC236}">
                <a16:creationId xmlns:a16="http://schemas.microsoft.com/office/drawing/2014/main" id="{58259E9F-A1D1-4AA4-9528-B63A66F8EF37}"/>
              </a:ext>
            </a:extLst>
          </p:cNvPr>
          <p:cNvSpPr/>
          <p:nvPr userDrawn="1"/>
        </p:nvSpPr>
        <p:spPr>
          <a:xfrm>
            <a:off x="4637087" y="4679325"/>
            <a:ext cx="261938" cy="260350"/>
          </a:xfrm>
          <a:prstGeom prst="ellipse">
            <a:avLst/>
          </a:prstGeom>
          <a:solidFill>
            <a:srgbClr val="66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5" name="円/楕円 89">
            <a:extLst>
              <a:ext uri="{FF2B5EF4-FFF2-40B4-BE49-F238E27FC236}">
                <a16:creationId xmlns:a16="http://schemas.microsoft.com/office/drawing/2014/main" id="{739EF6EC-328E-48B1-8915-D7669CA47C32}"/>
              </a:ext>
            </a:extLst>
          </p:cNvPr>
          <p:cNvSpPr/>
          <p:nvPr userDrawn="1"/>
        </p:nvSpPr>
        <p:spPr>
          <a:xfrm>
            <a:off x="7023100" y="4338013"/>
            <a:ext cx="261937" cy="260350"/>
          </a:xfrm>
          <a:prstGeom prst="ellipse">
            <a:avLst/>
          </a:prstGeom>
          <a:solidFill>
            <a:srgbClr val="99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6" name="円/楕円 90">
            <a:extLst>
              <a:ext uri="{FF2B5EF4-FFF2-40B4-BE49-F238E27FC236}">
                <a16:creationId xmlns:a16="http://schemas.microsoft.com/office/drawing/2014/main" id="{7A957411-3700-4160-A9A3-5CC0777AA9B6}"/>
              </a:ext>
            </a:extLst>
          </p:cNvPr>
          <p:cNvSpPr/>
          <p:nvPr userDrawn="1"/>
        </p:nvSpPr>
        <p:spPr>
          <a:xfrm>
            <a:off x="6656387" y="4338013"/>
            <a:ext cx="260350" cy="260350"/>
          </a:xfrm>
          <a:prstGeom prst="ellipse">
            <a:avLst/>
          </a:prstGeom>
          <a:solidFill>
            <a:srgbClr val="CC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7" name="円/楕円 91">
            <a:extLst>
              <a:ext uri="{FF2B5EF4-FFF2-40B4-BE49-F238E27FC236}">
                <a16:creationId xmlns:a16="http://schemas.microsoft.com/office/drawing/2014/main" id="{FC77E648-995E-4C16-A19D-FC617EE9D164}"/>
              </a:ext>
            </a:extLst>
          </p:cNvPr>
          <p:cNvSpPr/>
          <p:nvPr userDrawn="1"/>
        </p:nvSpPr>
        <p:spPr>
          <a:xfrm>
            <a:off x="6289675" y="4338013"/>
            <a:ext cx="260350" cy="260350"/>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8" name="円/楕円 92">
            <a:extLst>
              <a:ext uri="{FF2B5EF4-FFF2-40B4-BE49-F238E27FC236}">
                <a16:creationId xmlns:a16="http://schemas.microsoft.com/office/drawing/2014/main" id="{369E12B6-1E2A-4492-B105-6538BBAC8B95}"/>
              </a:ext>
            </a:extLst>
          </p:cNvPr>
          <p:cNvSpPr/>
          <p:nvPr userDrawn="1"/>
        </p:nvSpPr>
        <p:spPr>
          <a:xfrm>
            <a:off x="5922962" y="4338013"/>
            <a:ext cx="260350" cy="260350"/>
          </a:xfrm>
          <a:prstGeom prst="ellipse">
            <a:avLst/>
          </a:prstGeom>
          <a:solidFill>
            <a:srgbClr val="FF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9" name="円/楕円 93">
            <a:extLst>
              <a:ext uri="{FF2B5EF4-FFF2-40B4-BE49-F238E27FC236}">
                <a16:creationId xmlns:a16="http://schemas.microsoft.com/office/drawing/2014/main" id="{08ECE323-2793-4A86-80FE-903B18554B80}"/>
              </a:ext>
            </a:extLst>
          </p:cNvPr>
          <p:cNvSpPr/>
          <p:nvPr userDrawn="1"/>
        </p:nvSpPr>
        <p:spPr>
          <a:xfrm>
            <a:off x="5554662" y="4338013"/>
            <a:ext cx="260350" cy="260350"/>
          </a:xfrm>
          <a:prstGeom prst="ellipse">
            <a:avLst/>
          </a:prstGeom>
          <a:solidFill>
            <a:srgbClr val="CC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0" name="円/楕円 94">
            <a:extLst>
              <a:ext uri="{FF2B5EF4-FFF2-40B4-BE49-F238E27FC236}">
                <a16:creationId xmlns:a16="http://schemas.microsoft.com/office/drawing/2014/main" id="{D97D2DB8-D3ED-4FEB-B062-0054F6B6B167}"/>
              </a:ext>
            </a:extLst>
          </p:cNvPr>
          <p:cNvSpPr/>
          <p:nvPr userDrawn="1"/>
        </p:nvSpPr>
        <p:spPr>
          <a:xfrm>
            <a:off x="5187950" y="4338013"/>
            <a:ext cx="260350" cy="260350"/>
          </a:xfrm>
          <a:prstGeom prst="ellipse">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1" name="円/楕円 95">
            <a:extLst>
              <a:ext uri="{FF2B5EF4-FFF2-40B4-BE49-F238E27FC236}">
                <a16:creationId xmlns:a16="http://schemas.microsoft.com/office/drawing/2014/main" id="{C1378AF7-2BAE-4950-B8FE-928142351FA6}"/>
              </a:ext>
            </a:extLst>
          </p:cNvPr>
          <p:cNvSpPr/>
          <p:nvPr userDrawn="1"/>
        </p:nvSpPr>
        <p:spPr>
          <a:xfrm>
            <a:off x="4821237" y="4338013"/>
            <a:ext cx="260350" cy="260350"/>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2" name="円/楕円 96">
            <a:extLst>
              <a:ext uri="{FF2B5EF4-FFF2-40B4-BE49-F238E27FC236}">
                <a16:creationId xmlns:a16="http://schemas.microsoft.com/office/drawing/2014/main" id="{60663432-E838-46E1-A084-BE0B17FB5986}"/>
              </a:ext>
            </a:extLst>
          </p:cNvPr>
          <p:cNvSpPr/>
          <p:nvPr userDrawn="1"/>
        </p:nvSpPr>
        <p:spPr>
          <a:xfrm>
            <a:off x="4452937" y="4338013"/>
            <a:ext cx="261938" cy="260350"/>
          </a:xfrm>
          <a:prstGeom prst="ellipse">
            <a:avLst/>
          </a:prstGeom>
          <a:solidFill>
            <a:srgbClr val="99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3" name="円/楕円 97">
            <a:extLst>
              <a:ext uri="{FF2B5EF4-FFF2-40B4-BE49-F238E27FC236}">
                <a16:creationId xmlns:a16="http://schemas.microsoft.com/office/drawing/2014/main" id="{34EA4ACA-5F7B-4EEC-B500-201701B15B3F}"/>
              </a:ext>
            </a:extLst>
          </p:cNvPr>
          <p:cNvSpPr/>
          <p:nvPr userDrawn="1"/>
        </p:nvSpPr>
        <p:spPr>
          <a:xfrm>
            <a:off x="7208837" y="3996700"/>
            <a:ext cx="260350" cy="260350"/>
          </a:xfrm>
          <a:prstGeom prst="ellipse">
            <a:avLst/>
          </a:prstGeom>
          <a:solidFill>
            <a:srgbClr val="66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4" name="円/楕円 98">
            <a:extLst>
              <a:ext uri="{FF2B5EF4-FFF2-40B4-BE49-F238E27FC236}">
                <a16:creationId xmlns:a16="http://schemas.microsoft.com/office/drawing/2014/main" id="{B782E223-8C69-4183-8BEF-A2CFE5F708AE}"/>
              </a:ext>
            </a:extLst>
          </p:cNvPr>
          <p:cNvSpPr/>
          <p:nvPr userDrawn="1"/>
        </p:nvSpPr>
        <p:spPr>
          <a:xfrm>
            <a:off x="6840537" y="3996700"/>
            <a:ext cx="260350" cy="260350"/>
          </a:xfrm>
          <a:prstGeom prst="ellipse">
            <a:avLst/>
          </a:prstGeom>
          <a:solidFill>
            <a:srgbClr val="CC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5" name="円/楕円 99">
            <a:extLst>
              <a:ext uri="{FF2B5EF4-FFF2-40B4-BE49-F238E27FC236}">
                <a16:creationId xmlns:a16="http://schemas.microsoft.com/office/drawing/2014/main" id="{2FDCCF6E-BEBA-4A81-8EA5-F93D42DA561B}"/>
              </a:ext>
            </a:extLst>
          </p:cNvPr>
          <p:cNvSpPr/>
          <p:nvPr userDrawn="1"/>
        </p:nvSpPr>
        <p:spPr>
          <a:xfrm>
            <a:off x="6473825" y="3996700"/>
            <a:ext cx="260350" cy="260350"/>
          </a:xfrm>
          <a:prstGeom prst="ellipse">
            <a:avLst/>
          </a:prstGeom>
          <a:solidFill>
            <a:srgbClr val="FF5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6" name="円/楕円 100">
            <a:extLst>
              <a:ext uri="{FF2B5EF4-FFF2-40B4-BE49-F238E27FC236}">
                <a16:creationId xmlns:a16="http://schemas.microsoft.com/office/drawing/2014/main" id="{A2A9AC25-1934-4781-AE05-70FF6A8B2A4C}"/>
              </a:ext>
            </a:extLst>
          </p:cNvPr>
          <p:cNvSpPr/>
          <p:nvPr userDrawn="1"/>
        </p:nvSpPr>
        <p:spPr>
          <a:xfrm>
            <a:off x="6107112" y="3996700"/>
            <a:ext cx="260350" cy="260350"/>
          </a:xfrm>
          <a:prstGeom prst="ellipse">
            <a:avLst/>
          </a:prstGeom>
          <a:solidFill>
            <a:srgbClr val="FF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7" name="円/楕円 101">
            <a:extLst>
              <a:ext uri="{FF2B5EF4-FFF2-40B4-BE49-F238E27FC236}">
                <a16:creationId xmlns:a16="http://schemas.microsoft.com/office/drawing/2014/main" id="{7A710C9E-1FE8-4D54-BC61-8CEEB9B179A1}"/>
              </a:ext>
            </a:extLst>
          </p:cNvPr>
          <p:cNvSpPr/>
          <p:nvPr userDrawn="1"/>
        </p:nvSpPr>
        <p:spPr>
          <a:xfrm>
            <a:off x="5738812" y="3996700"/>
            <a:ext cx="261938" cy="26035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8" name="円/楕円 102">
            <a:extLst>
              <a:ext uri="{FF2B5EF4-FFF2-40B4-BE49-F238E27FC236}">
                <a16:creationId xmlns:a16="http://schemas.microsoft.com/office/drawing/2014/main" id="{1D5B9CEC-EBB2-40C7-8822-DA34B34F0E54}"/>
              </a:ext>
            </a:extLst>
          </p:cNvPr>
          <p:cNvSpPr/>
          <p:nvPr userDrawn="1"/>
        </p:nvSpPr>
        <p:spPr>
          <a:xfrm>
            <a:off x="5372100" y="3996700"/>
            <a:ext cx="260350" cy="260350"/>
          </a:xfrm>
          <a:prstGeom prst="ellipse">
            <a:avLst/>
          </a:prstGeom>
          <a:solidFill>
            <a:srgbClr val="FF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9" name="円/楕円 103">
            <a:extLst>
              <a:ext uri="{FF2B5EF4-FFF2-40B4-BE49-F238E27FC236}">
                <a16:creationId xmlns:a16="http://schemas.microsoft.com/office/drawing/2014/main" id="{C473A8E0-2154-4ED5-97CA-39BE87A828A6}"/>
              </a:ext>
            </a:extLst>
          </p:cNvPr>
          <p:cNvSpPr/>
          <p:nvPr userDrawn="1"/>
        </p:nvSpPr>
        <p:spPr>
          <a:xfrm>
            <a:off x="5005387" y="3996700"/>
            <a:ext cx="260350" cy="260350"/>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0" name="円/楕円 104">
            <a:extLst>
              <a:ext uri="{FF2B5EF4-FFF2-40B4-BE49-F238E27FC236}">
                <a16:creationId xmlns:a16="http://schemas.microsoft.com/office/drawing/2014/main" id="{9BA73309-66DC-48C9-990F-76B0D100927C}"/>
              </a:ext>
            </a:extLst>
          </p:cNvPr>
          <p:cNvSpPr/>
          <p:nvPr userDrawn="1"/>
        </p:nvSpPr>
        <p:spPr>
          <a:xfrm>
            <a:off x="4637087" y="3996700"/>
            <a:ext cx="261938" cy="260350"/>
          </a:xfrm>
          <a:prstGeom prst="ellipse">
            <a:avLst/>
          </a:prstGeom>
          <a:solidFill>
            <a:srgbClr val="CC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1" name="円/楕円 105">
            <a:extLst>
              <a:ext uri="{FF2B5EF4-FFF2-40B4-BE49-F238E27FC236}">
                <a16:creationId xmlns:a16="http://schemas.microsoft.com/office/drawing/2014/main" id="{7399BA15-AAD0-455A-8068-BA759CEAAB98}"/>
              </a:ext>
            </a:extLst>
          </p:cNvPr>
          <p:cNvSpPr/>
          <p:nvPr userDrawn="1"/>
        </p:nvSpPr>
        <p:spPr>
          <a:xfrm>
            <a:off x="4270375" y="3996700"/>
            <a:ext cx="260350" cy="260350"/>
          </a:xfrm>
          <a:prstGeom prst="ellipse">
            <a:avLst/>
          </a:prstGeom>
          <a:solidFill>
            <a:srgbClr val="8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2" name="円/楕円 106">
            <a:extLst>
              <a:ext uri="{FF2B5EF4-FFF2-40B4-BE49-F238E27FC236}">
                <a16:creationId xmlns:a16="http://schemas.microsoft.com/office/drawing/2014/main" id="{0A1BFCC0-A53B-43CC-83AF-6B739BE515A7}"/>
              </a:ext>
            </a:extLst>
          </p:cNvPr>
          <p:cNvSpPr/>
          <p:nvPr userDrawn="1"/>
        </p:nvSpPr>
        <p:spPr>
          <a:xfrm>
            <a:off x="7391400" y="3655388"/>
            <a:ext cx="260350" cy="260350"/>
          </a:xfrm>
          <a:prstGeom prst="ellipse">
            <a:avLst/>
          </a:prstGeom>
          <a:solidFill>
            <a:srgbClr val="99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3" name="円/楕円 107">
            <a:extLst>
              <a:ext uri="{FF2B5EF4-FFF2-40B4-BE49-F238E27FC236}">
                <a16:creationId xmlns:a16="http://schemas.microsoft.com/office/drawing/2014/main" id="{AF65F9F9-D3E5-4C39-9196-E0ADBB56E8B6}"/>
              </a:ext>
            </a:extLst>
          </p:cNvPr>
          <p:cNvSpPr/>
          <p:nvPr userDrawn="1"/>
        </p:nvSpPr>
        <p:spPr>
          <a:xfrm>
            <a:off x="7023100" y="3655388"/>
            <a:ext cx="261937" cy="260350"/>
          </a:xfrm>
          <a:prstGeom prst="ellipse">
            <a:avLst/>
          </a:prstGeom>
          <a:solidFill>
            <a:srgbClr val="D6009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4" name="円/楕円 108">
            <a:extLst>
              <a:ext uri="{FF2B5EF4-FFF2-40B4-BE49-F238E27FC236}">
                <a16:creationId xmlns:a16="http://schemas.microsoft.com/office/drawing/2014/main" id="{5EACAECD-21CE-4F33-98F6-8745C8FC95EB}"/>
              </a:ext>
            </a:extLst>
          </p:cNvPr>
          <p:cNvSpPr/>
          <p:nvPr userDrawn="1"/>
        </p:nvSpPr>
        <p:spPr>
          <a:xfrm>
            <a:off x="6656387" y="3655388"/>
            <a:ext cx="260350" cy="260350"/>
          </a:xfrm>
          <a:prstGeom prst="ellipse">
            <a:avLst/>
          </a:prstGeom>
          <a:solidFill>
            <a:srgbClr val="FF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5" name="円/楕円 109">
            <a:extLst>
              <a:ext uri="{FF2B5EF4-FFF2-40B4-BE49-F238E27FC236}">
                <a16:creationId xmlns:a16="http://schemas.microsoft.com/office/drawing/2014/main" id="{7315735F-C9C0-4F01-B84B-B855685E8E89}"/>
              </a:ext>
            </a:extLst>
          </p:cNvPr>
          <p:cNvSpPr/>
          <p:nvPr userDrawn="1"/>
        </p:nvSpPr>
        <p:spPr>
          <a:xfrm>
            <a:off x="6289675" y="3655388"/>
            <a:ext cx="260350" cy="260350"/>
          </a:xfrm>
          <a:prstGeom prst="ellipse">
            <a:avLst/>
          </a:prstGeom>
          <a:solidFill>
            <a:srgbClr val="FF7C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6" name="円/楕円 110">
            <a:extLst>
              <a:ext uri="{FF2B5EF4-FFF2-40B4-BE49-F238E27FC236}">
                <a16:creationId xmlns:a16="http://schemas.microsoft.com/office/drawing/2014/main" id="{16B4E968-0B34-4047-974F-21E11F05C6C4}"/>
              </a:ext>
            </a:extLst>
          </p:cNvPr>
          <p:cNvSpPr/>
          <p:nvPr userDrawn="1"/>
        </p:nvSpPr>
        <p:spPr>
          <a:xfrm>
            <a:off x="5922962" y="3655388"/>
            <a:ext cx="260350" cy="260350"/>
          </a:xfrm>
          <a:prstGeom prst="ellipse">
            <a:avLst/>
          </a:prstGeom>
          <a:solidFill>
            <a:srgbClr val="FF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7" name="円/楕円 111">
            <a:extLst>
              <a:ext uri="{FF2B5EF4-FFF2-40B4-BE49-F238E27FC236}">
                <a16:creationId xmlns:a16="http://schemas.microsoft.com/office/drawing/2014/main" id="{0BBEC98E-B8C8-4083-A4F6-229215399928}"/>
              </a:ext>
            </a:extLst>
          </p:cNvPr>
          <p:cNvSpPr/>
          <p:nvPr userDrawn="1"/>
        </p:nvSpPr>
        <p:spPr>
          <a:xfrm>
            <a:off x="5554662" y="3655388"/>
            <a:ext cx="260350" cy="260350"/>
          </a:xfrm>
          <a:prstGeom prst="ellipse">
            <a:avLst/>
          </a:prstGeom>
          <a:solidFill>
            <a:srgbClr val="FF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8" name="円/楕円 112">
            <a:extLst>
              <a:ext uri="{FF2B5EF4-FFF2-40B4-BE49-F238E27FC236}">
                <a16:creationId xmlns:a16="http://schemas.microsoft.com/office/drawing/2014/main" id="{BD175C69-D154-4893-AC9D-38512312D5A6}"/>
              </a:ext>
            </a:extLst>
          </p:cNvPr>
          <p:cNvSpPr/>
          <p:nvPr userDrawn="1"/>
        </p:nvSpPr>
        <p:spPr>
          <a:xfrm>
            <a:off x="5187950" y="3655388"/>
            <a:ext cx="260350" cy="260350"/>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9" name="円/楕円 113">
            <a:extLst>
              <a:ext uri="{FF2B5EF4-FFF2-40B4-BE49-F238E27FC236}">
                <a16:creationId xmlns:a16="http://schemas.microsoft.com/office/drawing/2014/main" id="{5E37ADC2-FC66-4751-9EF3-0C279456C9CE}"/>
              </a:ext>
            </a:extLst>
          </p:cNvPr>
          <p:cNvSpPr/>
          <p:nvPr userDrawn="1"/>
        </p:nvSpPr>
        <p:spPr>
          <a:xfrm>
            <a:off x="4821237" y="3655388"/>
            <a:ext cx="260350" cy="260350"/>
          </a:xfrm>
          <a:prstGeom prst="ellipse">
            <a:avLst/>
          </a:prstGeom>
          <a:solidFill>
            <a:srgbClr val="CC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0" name="円/楕円 114">
            <a:extLst>
              <a:ext uri="{FF2B5EF4-FFF2-40B4-BE49-F238E27FC236}">
                <a16:creationId xmlns:a16="http://schemas.microsoft.com/office/drawing/2014/main" id="{204C992E-DA2D-4D29-B72B-49A7BE071F0E}"/>
              </a:ext>
            </a:extLst>
          </p:cNvPr>
          <p:cNvSpPr/>
          <p:nvPr userDrawn="1"/>
        </p:nvSpPr>
        <p:spPr>
          <a:xfrm>
            <a:off x="4452937" y="3655388"/>
            <a:ext cx="261938" cy="260350"/>
          </a:xfrm>
          <a:prstGeom prst="ellipse">
            <a:avLst/>
          </a:prstGeom>
          <a:solidFill>
            <a:srgbClr val="99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1" name="円/楕円 115">
            <a:extLst>
              <a:ext uri="{FF2B5EF4-FFF2-40B4-BE49-F238E27FC236}">
                <a16:creationId xmlns:a16="http://schemas.microsoft.com/office/drawing/2014/main" id="{70A37B67-7849-43D3-AD7D-60F79F853FE9}"/>
              </a:ext>
            </a:extLst>
          </p:cNvPr>
          <p:cNvSpPr/>
          <p:nvPr userDrawn="1"/>
        </p:nvSpPr>
        <p:spPr>
          <a:xfrm>
            <a:off x="4086225" y="3655388"/>
            <a:ext cx="260350" cy="260350"/>
          </a:xfrm>
          <a:prstGeom prst="ellipse">
            <a:avLst/>
          </a:prstGeom>
          <a:solidFill>
            <a:srgbClr val="66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2" name="円/楕円 116">
            <a:extLst>
              <a:ext uri="{FF2B5EF4-FFF2-40B4-BE49-F238E27FC236}">
                <a16:creationId xmlns:a16="http://schemas.microsoft.com/office/drawing/2014/main" id="{C5A1F7D2-5A82-4478-9202-E46C7E5659EB}"/>
              </a:ext>
            </a:extLst>
          </p:cNvPr>
          <p:cNvSpPr/>
          <p:nvPr userDrawn="1"/>
        </p:nvSpPr>
        <p:spPr>
          <a:xfrm>
            <a:off x="7575550" y="3314075"/>
            <a:ext cx="260350" cy="260350"/>
          </a:xfrm>
          <a:prstGeom prst="ellipse">
            <a:avLst/>
          </a:prstGeom>
          <a:solidFill>
            <a:srgbClr val="99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3" name="円/楕円 117">
            <a:extLst>
              <a:ext uri="{FF2B5EF4-FFF2-40B4-BE49-F238E27FC236}">
                <a16:creationId xmlns:a16="http://schemas.microsoft.com/office/drawing/2014/main" id="{51756CF5-9427-4729-B861-74569D14CAC7}"/>
              </a:ext>
            </a:extLst>
          </p:cNvPr>
          <p:cNvSpPr/>
          <p:nvPr userDrawn="1"/>
        </p:nvSpPr>
        <p:spPr>
          <a:xfrm>
            <a:off x="7208837" y="3314075"/>
            <a:ext cx="260350" cy="260350"/>
          </a:xfrm>
          <a:prstGeom prst="ellipse">
            <a:avLst/>
          </a:prstGeom>
          <a:solidFill>
            <a:srgbClr val="CC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4" name="円/楕円 118">
            <a:extLst>
              <a:ext uri="{FF2B5EF4-FFF2-40B4-BE49-F238E27FC236}">
                <a16:creationId xmlns:a16="http://schemas.microsoft.com/office/drawing/2014/main" id="{44E841A6-1BAF-4732-ABA6-4F58CB46FD1E}"/>
              </a:ext>
            </a:extLst>
          </p:cNvPr>
          <p:cNvSpPr/>
          <p:nvPr userDrawn="1"/>
        </p:nvSpPr>
        <p:spPr>
          <a:xfrm>
            <a:off x="6840537" y="3314075"/>
            <a:ext cx="260350" cy="260350"/>
          </a:xfrm>
          <a:prstGeom prst="ellipse">
            <a:avLst/>
          </a:prstGeom>
          <a:solidFill>
            <a:srgbClr val="FF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5" name="円/楕円 119">
            <a:extLst>
              <a:ext uri="{FF2B5EF4-FFF2-40B4-BE49-F238E27FC236}">
                <a16:creationId xmlns:a16="http://schemas.microsoft.com/office/drawing/2014/main" id="{8D47B09F-9492-4615-9A46-3A947F46FD34}"/>
              </a:ext>
            </a:extLst>
          </p:cNvPr>
          <p:cNvSpPr/>
          <p:nvPr userDrawn="1"/>
        </p:nvSpPr>
        <p:spPr>
          <a:xfrm>
            <a:off x="6473825" y="3314075"/>
            <a:ext cx="260350" cy="260350"/>
          </a:xfrm>
          <a:prstGeom prst="ellipse">
            <a:avLst/>
          </a:prstGeom>
          <a:solidFill>
            <a:srgbClr val="FF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6" name="円/楕円 120">
            <a:extLst>
              <a:ext uri="{FF2B5EF4-FFF2-40B4-BE49-F238E27FC236}">
                <a16:creationId xmlns:a16="http://schemas.microsoft.com/office/drawing/2014/main" id="{E7D38692-1986-4847-BC74-3FE1759A29F7}"/>
              </a:ext>
            </a:extLst>
          </p:cNvPr>
          <p:cNvSpPr/>
          <p:nvPr userDrawn="1"/>
        </p:nvSpPr>
        <p:spPr>
          <a:xfrm>
            <a:off x="6107112" y="3314075"/>
            <a:ext cx="260350" cy="260350"/>
          </a:xfrm>
          <a:prstGeom prst="ellipse">
            <a:avLst/>
          </a:prstGeom>
          <a:solidFill>
            <a:srgbClr val="FF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7" name="円/楕円 121">
            <a:extLst>
              <a:ext uri="{FF2B5EF4-FFF2-40B4-BE49-F238E27FC236}">
                <a16:creationId xmlns:a16="http://schemas.microsoft.com/office/drawing/2014/main" id="{1288A193-A1B1-4380-A2F2-9ED9380F89A6}"/>
              </a:ext>
            </a:extLst>
          </p:cNvPr>
          <p:cNvSpPr/>
          <p:nvPr userDrawn="1"/>
        </p:nvSpPr>
        <p:spPr>
          <a:xfrm>
            <a:off x="5738812" y="3314075"/>
            <a:ext cx="261938" cy="260350"/>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8" name="円/楕円 122">
            <a:extLst>
              <a:ext uri="{FF2B5EF4-FFF2-40B4-BE49-F238E27FC236}">
                <a16:creationId xmlns:a16="http://schemas.microsoft.com/office/drawing/2014/main" id="{F5577929-3759-4AC0-95AC-086BAAEFCCC0}"/>
              </a:ext>
            </a:extLst>
          </p:cNvPr>
          <p:cNvSpPr/>
          <p:nvPr userDrawn="1"/>
        </p:nvSpPr>
        <p:spPr>
          <a:xfrm>
            <a:off x="5372100" y="3314075"/>
            <a:ext cx="260350" cy="260350"/>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9" name="円/楕円 123">
            <a:extLst>
              <a:ext uri="{FF2B5EF4-FFF2-40B4-BE49-F238E27FC236}">
                <a16:creationId xmlns:a16="http://schemas.microsoft.com/office/drawing/2014/main" id="{2786C85F-B02B-4E24-B78B-D55E4987E4D4}"/>
              </a:ext>
            </a:extLst>
          </p:cNvPr>
          <p:cNvSpPr/>
          <p:nvPr userDrawn="1"/>
        </p:nvSpPr>
        <p:spPr>
          <a:xfrm>
            <a:off x="5005387" y="3314075"/>
            <a:ext cx="260350" cy="260350"/>
          </a:xfrm>
          <a:prstGeom prst="ellipse">
            <a:avLst/>
          </a:prstGeom>
          <a:solidFill>
            <a:srgbClr val="CC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0" name="円/楕円 124">
            <a:extLst>
              <a:ext uri="{FF2B5EF4-FFF2-40B4-BE49-F238E27FC236}">
                <a16:creationId xmlns:a16="http://schemas.microsoft.com/office/drawing/2014/main" id="{F46FA1CE-BECC-40B9-A263-44684E3CEF98}"/>
              </a:ext>
            </a:extLst>
          </p:cNvPr>
          <p:cNvSpPr/>
          <p:nvPr userDrawn="1"/>
        </p:nvSpPr>
        <p:spPr>
          <a:xfrm>
            <a:off x="4637087" y="3314075"/>
            <a:ext cx="261938" cy="260350"/>
          </a:xfrm>
          <a:prstGeom prst="ellipse">
            <a:avLst/>
          </a:prstGeom>
          <a:solidFill>
            <a:srgbClr val="99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1" name="円/楕円 125">
            <a:extLst>
              <a:ext uri="{FF2B5EF4-FFF2-40B4-BE49-F238E27FC236}">
                <a16:creationId xmlns:a16="http://schemas.microsoft.com/office/drawing/2014/main" id="{9B61206F-12E8-49F7-8DFC-F5302CFD66AB}"/>
              </a:ext>
            </a:extLst>
          </p:cNvPr>
          <p:cNvSpPr/>
          <p:nvPr userDrawn="1"/>
        </p:nvSpPr>
        <p:spPr>
          <a:xfrm>
            <a:off x="4270375" y="3314075"/>
            <a:ext cx="260350" cy="260350"/>
          </a:xfrm>
          <a:prstGeom prst="ellipse">
            <a:avLst/>
          </a:prstGeom>
          <a:solidFill>
            <a:srgbClr val="66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2" name="円/楕円 126">
            <a:extLst>
              <a:ext uri="{FF2B5EF4-FFF2-40B4-BE49-F238E27FC236}">
                <a16:creationId xmlns:a16="http://schemas.microsoft.com/office/drawing/2014/main" id="{9D8DE350-8FF2-4731-B3F5-0FB2B6A009F6}"/>
              </a:ext>
            </a:extLst>
          </p:cNvPr>
          <p:cNvSpPr/>
          <p:nvPr userDrawn="1"/>
        </p:nvSpPr>
        <p:spPr>
          <a:xfrm>
            <a:off x="3903662" y="3314075"/>
            <a:ext cx="260350" cy="260350"/>
          </a:xfrm>
          <a:prstGeom prst="ellipse">
            <a:avLst/>
          </a:prstGeom>
          <a:solidFill>
            <a:srgbClr val="33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3" name="円/楕円 127">
            <a:extLst>
              <a:ext uri="{FF2B5EF4-FFF2-40B4-BE49-F238E27FC236}">
                <a16:creationId xmlns:a16="http://schemas.microsoft.com/office/drawing/2014/main" id="{FB53C5FD-F11B-42EF-8E11-6A84EA930F18}"/>
              </a:ext>
            </a:extLst>
          </p:cNvPr>
          <p:cNvSpPr/>
          <p:nvPr userDrawn="1"/>
        </p:nvSpPr>
        <p:spPr>
          <a:xfrm>
            <a:off x="3719512" y="2972763"/>
            <a:ext cx="260350" cy="261937"/>
          </a:xfrm>
          <a:prstGeom prst="ellipse">
            <a:avLst/>
          </a:prstGeom>
          <a:solidFill>
            <a:srgbClr val="33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4" name="円/楕円 128">
            <a:extLst>
              <a:ext uri="{FF2B5EF4-FFF2-40B4-BE49-F238E27FC236}">
                <a16:creationId xmlns:a16="http://schemas.microsoft.com/office/drawing/2014/main" id="{D629A822-83C7-47D6-9B3D-E8B8EDF9B61D}"/>
              </a:ext>
            </a:extLst>
          </p:cNvPr>
          <p:cNvSpPr/>
          <p:nvPr userDrawn="1"/>
        </p:nvSpPr>
        <p:spPr>
          <a:xfrm>
            <a:off x="7758112" y="2972763"/>
            <a:ext cx="260350" cy="261937"/>
          </a:xfrm>
          <a:prstGeom prst="ellipse">
            <a:avLst/>
          </a:prstGeom>
          <a:solidFill>
            <a:srgbClr val="800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5" name="円/楕円 129">
            <a:extLst>
              <a:ext uri="{FF2B5EF4-FFF2-40B4-BE49-F238E27FC236}">
                <a16:creationId xmlns:a16="http://schemas.microsoft.com/office/drawing/2014/main" id="{6EBC76A4-4F2C-4B8E-908C-FC36DAFCE273}"/>
              </a:ext>
            </a:extLst>
          </p:cNvPr>
          <p:cNvSpPr/>
          <p:nvPr userDrawn="1"/>
        </p:nvSpPr>
        <p:spPr>
          <a:xfrm>
            <a:off x="7391400" y="2972763"/>
            <a:ext cx="260350" cy="261937"/>
          </a:xfrm>
          <a:prstGeom prst="ellipse">
            <a:avLst/>
          </a:prstGeom>
          <a:solidFill>
            <a:srgbClr val="CC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6" name="円/楕円 130">
            <a:extLst>
              <a:ext uri="{FF2B5EF4-FFF2-40B4-BE49-F238E27FC236}">
                <a16:creationId xmlns:a16="http://schemas.microsoft.com/office/drawing/2014/main" id="{9CCDB723-9682-4E2D-B97A-919536585AED}"/>
              </a:ext>
            </a:extLst>
          </p:cNvPr>
          <p:cNvSpPr/>
          <p:nvPr userDrawn="1"/>
        </p:nvSpPr>
        <p:spPr>
          <a:xfrm>
            <a:off x="7023100" y="2972763"/>
            <a:ext cx="261937" cy="261937"/>
          </a:xfrm>
          <a:prstGeom prst="ellipse">
            <a:avLst/>
          </a:prstGeom>
          <a:solidFill>
            <a:srgbClr val="FF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7" name="円/楕円 131">
            <a:extLst>
              <a:ext uri="{FF2B5EF4-FFF2-40B4-BE49-F238E27FC236}">
                <a16:creationId xmlns:a16="http://schemas.microsoft.com/office/drawing/2014/main" id="{4FFCD2F4-530C-4BF2-B4CA-75182F0A6F3E}"/>
              </a:ext>
            </a:extLst>
          </p:cNvPr>
          <p:cNvSpPr/>
          <p:nvPr userDrawn="1"/>
        </p:nvSpPr>
        <p:spPr>
          <a:xfrm>
            <a:off x="6656387" y="2972763"/>
            <a:ext cx="260350" cy="261937"/>
          </a:xfrm>
          <a:prstGeom prst="ellipse">
            <a:avLst/>
          </a:prstGeom>
          <a:solidFill>
            <a:srgbClr val="FF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8" name="円/楕円 132">
            <a:extLst>
              <a:ext uri="{FF2B5EF4-FFF2-40B4-BE49-F238E27FC236}">
                <a16:creationId xmlns:a16="http://schemas.microsoft.com/office/drawing/2014/main" id="{E6594723-65DD-4C74-99AC-3EC2CBF9E52D}"/>
              </a:ext>
            </a:extLst>
          </p:cNvPr>
          <p:cNvSpPr/>
          <p:nvPr userDrawn="1"/>
        </p:nvSpPr>
        <p:spPr>
          <a:xfrm>
            <a:off x="6289675" y="2972763"/>
            <a:ext cx="260350" cy="261937"/>
          </a:xfrm>
          <a:prstGeom prst="ellipse">
            <a:avLst/>
          </a:prstGeom>
          <a:solidFill>
            <a:srgbClr val="FF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9" name="円/楕円 133">
            <a:extLst>
              <a:ext uri="{FF2B5EF4-FFF2-40B4-BE49-F238E27FC236}">
                <a16:creationId xmlns:a16="http://schemas.microsoft.com/office/drawing/2014/main" id="{784DF5E5-5A1E-4E8C-B76A-FCA87DDB50EE}"/>
              </a:ext>
            </a:extLst>
          </p:cNvPr>
          <p:cNvSpPr/>
          <p:nvPr userDrawn="1"/>
        </p:nvSpPr>
        <p:spPr>
          <a:xfrm>
            <a:off x="5922962" y="2972763"/>
            <a:ext cx="260350" cy="261937"/>
          </a:xfrm>
          <a:prstGeom prst="ellipse">
            <a:avLst/>
          </a:prstGeom>
          <a:solidFill>
            <a:srgbClr val="FF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0" name="円/楕円 134">
            <a:extLst>
              <a:ext uri="{FF2B5EF4-FFF2-40B4-BE49-F238E27FC236}">
                <a16:creationId xmlns:a16="http://schemas.microsoft.com/office/drawing/2014/main" id="{A8B5E8C4-EF64-4457-BA31-E28E704845CD}"/>
              </a:ext>
            </a:extLst>
          </p:cNvPr>
          <p:cNvSpPr/>
          <p:nvPr userDrawn="1"/>
        </p:nvSpPr>
        <p:spPr>
          <a:xfrm>
            <a:off x="5554662" y="2972763"/>
            <a:ext cx="260350" cy="261937"/>
          </a:xfrm>
          <a:prstGeom prst="ellipse">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1" name="円/楕円 135">
            <a:extLst>
              <a:ext uri="{FF2B5EF4-FFF2-40B4-BE49-F238E27FC236}">
                <a16:creationId xmlns:a16="http://schemas.microsoft.com/office/drawing/2014/main" id="{DC7356B1-7C7F-41EA-886A-6C3B24431D6C}"/>
              </a:ext>
            </a:extLst>
          </p:cNvPr>
          <p:cNvSpPr/>
          <p:nvPr userDrawn="1"/>
        </p:nvSpPr>
        <p:spPr>
          <a:xfrm>
            <a:off x="5187950" y="2972763"/>
            <a:ext cx="260350" cy="261937"/>
          </a:xfrm>
          <a:prstGeom prst="ellipse">
            <a:avLst/>
          </a:prstGeom>
          <a:solidFill>
            <a:srgbClr val="CC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2" name="円/楕円 136">
            <a:extLst>
              <a:ext uri="{FF2B5EF4-FFF2-40B4-BE49-F238E27FC236}">
                <a16:creationId xmlns:a16="http://schemas.microsoft.com/office/drawing/2014/main" id="{C7745CA8-D46C-41C4-9A0D-CC11A3E01CC9}"/>
              </a:ext>
            </a:extLst>
          </p:cNvPr>
          <p:cNvSpPr/>
          <p:nvPr userDrawn="1"/>
        </p:nvSpPr>
        <p:spPr>
          <a:xfrm>
            <a:off x="4821237" y="2972763"/>
            <a:ext cx="260350" cy="261937"/>
          </a:xfrm>
          <a:prstGeom prst="ellipse">
            <a:avLst/>
          </a:prstGeom>
          <a:solidFill>
            <a:srgbClr val="99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3" name="円/楕円 137">
            <a:extLst>
              <a:ext uri="{FF2B5EF4-FFF2-40B4-BE49-F238E27FC236}">
                <a16:creationId xmlns:a16="http://schemas.microsoft.com/office/drawing/2014/main" id="{857A0651-D822-4E69-ABB1-5A1F9DB9F5D1}"/>
              </a:ext>
            </a:extLst>
          </p:cNvPr>
          <p:cNvSpPr/>
          <p:nvPr userDrawn="1"/>
        </p:nvSpPr>
        <p:spPr>
          <a:xfrm>
            <a:off x="4452937" y="2972763"/>
            <a:ext cx="261938" cy="261937"/>
          </a:xfrm>
          <a:prstGeom prst="ellipse">
            <a:avLst/>
          </a:prstGeom>
          <a:solidFill>
            <a:srgbClr val="66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4" name="円/楕円 138">
            <a:extLst>
              <a:ext uri="{FF2B5EF4-FFF2-40B4-BE49-F238E27FC236}">
                <a16:creationId xmlns:a16="http://schemas.microsoft.com/office/drawing/2014/main" id="{305AF2A9-8521-4A13-B6E1-657E6BBD64D2}"/>
              </a:ext>
            </a:extLst>
          </p:cNvPr>
          <p:cNvSpPr/>
          <p:nvPr userDrawn="1"/>
        </p:nvSpPr>
        <p:spPr>
          <a:xfrm>
            <a:off x="4086225" y="2972763"/>
            <a:ext cx="260350" cy="261937"/>
          </a:xfrm>
          <a:prstGeom prst="ellipse">
            <a:avLst/>
          </a:prstGeom>
          <a:solidFill>
            <a:srgbClr val="00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5" name="円/楕円 139">
            <a:extLst>
              <a:ext uri="{FF2B5EF4-FFF2-40B4-BE49-F238E27FC236}">
                <a16:creationId xmlns:a16="http://schemas.microsoft.com/office/drawing/2014/main" id="{0DFDE8DB-AFCD-4C36-A131-D0C0AE8EDC9E}"/>
              </a:ext>
            </a:extLst>
          </p:cNvPr>
          <p:cNvSpPr/>
          <p:nvPr userDrawn="1"/>
        </p:nvSpPr>
        <p:spPr>
          <a:xfrm>
            <a:off x="6851650" y="5715963"/>
            <a:ext cx="260350" cy="261937"/>
          </a:xfrm>
          <a:prstGeom prst="ellipse">
            <a:avLst/>
          </a:prstGeom>
          <a:solidFill>
            <a:srgbClr val="11111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6" name="円/楕円 140">
            <a:extLst>
              <a:ext uri="{FF2B5EF4-FFF2-40B4-BE49-F238E27FC236}">
                <a16:creationId xmlns:a16="http://schemas.microsoft.com/office/drawing/2014/main" id="{6E3B48AF-E88E-49F7-B328-0BF242EFB15F}"/>
              </a:ext>
            </a:extLst>
          </p:cNvPr>
          <p:cNvSpPr/>
          <p:nvPr userDrawn="1"/>
        </p:nvSpPr>
        <p:spPr>
          <a:xfrm>
            <a:off x="6483350" y="5715963"/>
            <a:ext cx="261937" cy="261937"/>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7" name="円/楕円 141">
            <a:extLst>
              <a:ext uri="{FF2B5EF4-FFF2-40B4-BE49-F238E27FC236}">
                <a16:creationId xmlns:a16="http://schemas.microsoft.com/office/drawing/2014/main" id="{74BECE6D-3C0A-4644-96E8-48FA2D94D672}"/>
              </a:ext>
            </a:extLst>
          </p:cNvPr>
          <p:cNvSpPr/>
          <p:nvPr userDrawn="1"/>
        </p:nvSpPr>
        <p:spPr>
          <a:xfrm>
            <a:off x="6116637" y="5715963"/>
            <a:ext cx="260350" cy="261937"/>
          </a:xfrm>
          <a:prstGeom prst="ellipse">
            <a:avLst/>
          </a:prstGeom>
          <a:solidFill>
            <a:srgbClr val="4D4D4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8" name="円/楕円 142">
            <a:extLst>
              <a:ext uri="{FF2B5EF4-FFF2-40B4-BE49-F238E27FC236}">
                <a16:creationId xmlns:a16="http://schemas.microsoft.com/office/drawing/2014/main" id="{150E5264-F596-4039-A656-FF9F394F7793}"/>
              </a:ext>
            </a:extLst>
          </p:cNvPr>
          <p:cNvSpPr/>
          <p:nvPr userDrawn="1"/>
        </p:nvSpPr>
        <p:spPr>
          <a:xfrm>
            <a:off x="5749925" y="5715963"/>
            <a:ext cx="260350" cy="261937"/>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9" name="円/楕円 143">
            <a:extLst>
              <a:ext uri="{FF2B5EF4-FFF2-40B4-BE49-F238E27FC236}">
                <a16:creationId xmlns:a16="http://schemas.microsoft.com/office/drawing/2014/main" id="{327A6EAA-E978-46A6-A01C-87B5665B0419}"/>
              </a:ext>
            </a:extLst>
          </p:cNvPr>
          <p:cNvSpPr/>
          <p:nvPr userDrawn="1"/>
        </p:nvSpPr>
        <p:spPr>
          <a:xfrm>
            <a:off x="5381625" y="5715963"/>
            <a:ext cx="261937" cy="261937"/>
          </a:xfrm>
          <a:prstGeom prst="ellipse">
            <a:avLst/>
          </a:prstGeom>
          <a:solidFill>
            <a:srgbClr val="96969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0" name="円/楕円 144">
            <a:extLst>
              <a:ext uri="{FF2B5EF4-FFF2-40B4-BE49-F238E27FC236}">
                <a16:creationId xmlns:a16="http://schemas.microsoft.com/office/drawing/2014/main" id="{C96596D4-B072-4B31-958D-F173E4B7908D}"/>
              </a:ext>
            </a:extLst>
          </p:cNvPr>
          <p:cNvSpPr/>
          <p:nvPr userDrawn="1"/>
        </p:nvSpPr>
        <p:spPr>
          <a:xfrm>
            <a:off x="5014912" y="5715963"/>
            <a:ext cx="260350" cy="261937"/>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1" name="円/楕円 145">
            <a:extLst>
              <a:ext uri="{FF2B5EF4-FFF2-40B4-BE49-F238E27FC236}">
                <a16:creationId xmlns:a16="http://schemas.microsoft.com/office/drawing/2014/main" id="{774031E4-4AAE-4B17-BCDA-FC32315FB569}"/>
              </a:ext>
            </a:extLst>
          </p:cNvPr>
          <p:cNvSpPr/>
          <p:nvPr userDrawn="1"/>
        </p:nvSpPr>
        <p:spPr>
          <a:xfrm>
            <a:off x="4648200" y="5715963"/>
            <a:ext cx="260350" cy="261937"/>
          </a:xfrm>
          <a:prstGeom prst="ellipse">
            <a:avLst/>
          </a:prstGeom>
          <a:solidFill>
            <a:srgbClr val="EAEAEA"/>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2" name="円/楕円 146">
            <a:extLst>
              <a:ext uri="{FF2B5EF4-FFF2-40B4-BE49-F238E27FC236}">
                <a16:creationId xmlns:a16="http://schemas.microsoft.com/office/drawing/2014/main" id="{36734946-35C7-4EAA-BCED-9F055DDF6BBA}"/>
              </a:ext>
            </a:extLst>
          </p:cNvPr>
          <p:cNvSpPr/>
          <p:nvPr userDrawn="1"/>
        </p:nvSpPr>
        <p:spPr>
          <a:xfrm>
            <a:off x="7034212" y="5374650"/>
            <a:ext cx="260350" cy="261938"/>
          </a:xfrm>
          <a:prstGeom prst="ellipse">
            <a:avLst/>
          </a:prstGeom>
          <a:solidFill>
            <a:srgbClr val="08080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3" name="円/楕円 147">
            <a:extLst>
              <a:ext uri="{FF2B5EF4-FFF2-40B4-BE49-F238E27FC236}">
                <a16:creationId xmlns:a16="http://schemas.microsoft.com/office/drawing/2014/main" id="{5280BED0-AC8F-4B64-BE7C-F847FF58B06D}"/>
              </a:ext>
            </a:extLst>
          </p:cNvPr>
          <p:cNvSpPr/>
          <p:nvPr userDrawn="1"/>
        </p:nvSpPr>
        <p:spPr>
          <a:xfrm>
            <a:off x="6667500" y="5374650"/>
            <a:ext cx="260350" cy="261938"/>
          </a:xfrm>
          <a:prstGeom prst="ellipse">
            <a:avLst/>
          </a:prstGeom>
          <a:solidFill>
            <a:srgbClr val="1C1C1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4" name="円/楕円 148">
            <a:extLst>
              <a:ext uri="{FF2B5EF4-FFF2-40B4-BE49-F238E27FC236}">
                <a16:creationId xmlns:a16="http://schemas.microsoft.com/office/drawing/2014/main" id="{FB72A47D-18B3-4A09-80F9-221DA0928326}"/>
              </a:ext>
            </a:extLst>
          </p:cNvPr>
          <p:cNvSpPr/>
          <p:nvPr userDrawn="1"/>
        </p:nvSpPr>
        <p:spPr>
          <a:xfrm>
            <a:off x="6299200" y="5374650"/>
            <a:ext cx="260350" cy="261938"/>
          </a:xfrm>
          <a:prstGeom prst="ellipse">
            <a:avLst/>
          </a:prstGeom>
          <a:solidFill>
            <a:srgbClr val="3333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5" name="円/楕円 149">
            <a:extLst>
              <a:ext uri="{FF2B5EF4-FFF2-40B4-BE49-F238E27FC236}">
                <a16:creationId xmlns:a16="http://schemas.microsoft.com/office/drawing/2014/main" id="{12D4DF46-5E6D-4B09-8A6C-4D95CAF543E7}"/>
              </a:ext>
            </a:extLst>
          </p:cNvPr>
          <p:cNvSpPr/>
          <p:nvPr userDrawn="1"/>
        </p:nvSpPr>
        <p:spPr>
          <a:xfrm>
            <a:off x="5932487" y="5374650"/>
            <a:ext cx="260350" cy="261938"/>
          </a:xfrm>
          <a:prstGeom prst="ellipse">
            <a:avLst/>
          </a:prstGeom>
          <a:solidFill>
            <a:srgbClr val="5F5F5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6" name="円/楕円 150">
            <a:extLst>
              <a:ext uri="{FF2B5EF4-FFF2-40B4-BE49-F238E27FC236}">
                <a16:creationId xmlns:a16="http://schemas.microsoft.com/office/drawing/2014/main" id="{EB7F1AB6-A90E-453A-BCFB-E4BE53DCA37C}"/>
              </a:ext>
            </a:extLst>
          </p:cNvPr>
          <p:cNvSpPr/>
          <p:nvPr userDrawn="1"/>
        </p:nvSpPr>
        <p:spPr>
          <a:xfrm>
            <a:off x="5565775" y="5374650"/>
            <a:ext cx="260350" cy="261938"/>
          </a:xfrm>
          <a:prstGeom prst="ellipse">
            <a:avLst/>
          </a:prstGeom>
          <a:solidFill>
            <a:srgbClr val="8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7" name="円/楕円 151">
            <a:extLst>
              <a:ext uri="{FF2B5EF4-FFF2-40B4-BE49-F238E27FC236}">
                <a16:creationId xmlns:a16="http://schemas.microsoft.com/office/drawing/2014/main" id="{123A5B9B-E345-4334-BE4C-0B2666C0D39A}"/>
              </a:ext>
            </a:extLst>
          </p:cNvPr>
          <p:cNvSpPr/>
          <p:nvPr userDrawn="1"/>
        </p:nvSpPr>
        <p:spPr>
          <a:xfrm>
            <a:off x="5197475" y="5374650"/>
            <a:ext cx="260350" cy="261938"/>
          </a:xfrm>
          <a:prstGeom prst="ellipse">
            <a:avLst/>
          </a:prstGeom>
          <a:solidFill>
            <a:srgbClr val="B2B2B2"/>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8" name="円/楕円 152">
            <a:extLst>
              <a:ext uri="{FF2B5EF4-FFF2-40B4-BE49-F238E27FC236}">
                <a16:creationId xmlns:a16="http://schemas.microsoft.com/office/drawing/2014/main" id="{C24205F7-CF71-442A-85EE-DCB087E8EFAE}"/>
              </a:ext>
            </a:extLst>
          </p:cNvPr>
          <p:cNvSpPr/>
          <p:nvPr userDrawn="1"/>
        </p:nvSpPr>
        <p:spPr>
          <a:xfrm>
            <a:off x="4830762" y="5374650"/>
            <a:ext cx="260350" cy="261938"/>
          </a:xfrm>
          <a:prstGeom prst="ellipse">
            <a:avLst/>
          </a:prstGeom>
          <a:solidFill>
            <a:srgbClr val="DDDDD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9" name="円/楕円 153">
            <a:extLst>
              <a:ext uri="{FF2B5EF4-FFF2-40B4-BE49-F238E27FC236}">
                <a16:creationId xmlns:a16="http://schemas.microsoft.com/office/drawing/2014/main" id="{E4E31EDA-E932-43D2-A86A-8C551F2091AF}"/>
              </a:ext>
            </a:extLst>
          </p:cNvPr>
          <p:cNvSpPr/>
          <p:nvPr userDrawn="1"/>
        </p:nvSpPr>
        <p:spPr>
          <a:xfrm>
            <a:off x="4464050" y="5374650"/>
            <a:ext cx="260350" cy="261938"/>
          </a:xfrm>
          <a:prstGeom prst="ellipse">
            <a:avLst/>
          </a:prstGeom>
          <a:solidFill>
            <a:srgbClr val="F8F8F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0" name="円/楕円 154">
            <a:extLst>
              <a:ext uri="{FF2B5EF4-FFF2-40B4-BE49-F238E27FC236}">
                <a16:creationId xmlns:a16="http://schemas.microsoft.com/office/drawing/2014/main" id="{2B001ED4-EE8F-4F56-9DEB-131990327597}"/>
              </a:ext>
            </a:extLst>
          </p:cNvPr>
          <p:cNvSpPr>
            <a:spLocks noChangeAspect="1"/>
          </p:cNvSpPr>
          <p:nvPr userDrawn="1"/>
        </p:nvSpPr>
        <p:spPr>
          <a:xfrm>
            <a:off x="7424737" y="5393700"/>
            <a:ext cx="522288" cy="522288"/>
          </a:xfrm>
          <a:prstGeom prst="ellipse">
            <a:avLst/>
          </a:prstGeom>
          <a:solidFill>
            <a:srgbClr val="0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1" name="円/楕円 155">
            <a:extLst>
              <a:ext uri="{FF2B5EF4-FFF2-40B4-BE49-F238E27FC236}">
                <a16:creationId xmlns:a16="http://schemas.microsoft.com/office/drawing/2014/main" id="{05D39CCA-59F6-4AB7-B64F-EFCB90E2CE16}"/>
              </a:ext>
            </a:extLst>
          </p:cNvPr>
          <p:cNvSpPr>
            <a:spLocks noChangeAspect="1"/>
          </p:cNvSpPr>
          <p:nvPr userDrawn="1"/>
        </p:nvSpPr>
        <p:spPr>
          <a:xfrm>
            <a:off x="3795712" y="5393700"/>
            <a:ext cx="522288" cy="52228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Tree>
    <p:extLst>
      <p:ext uri="{BB962C8B-B14F-4D97-AF65-F5344CB8AC3E}">
        <p14:creationId xmlns:p14="http://schemas.microsoft.com/office/powerpoint/2010/main" val="193141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ユーザー設定レイアウト">
    <p:spTree>
      <p:nvGrpSpPr>
        <p:cNvPr id="1" name=""/>
        <p:cNvGrpSpPr/>
        <p:nvPr/>
      </p:nvGrpSpPr>
      <p:grpSpPr>
        <a:xfrm>
          <a:off x="0" y="0"/>
          <a:ext cx="0" cy="0"/>
          <a:chOff x="0" y="0"/>
          <a:chExt cx="0" cy="0"/>
        </a:xfrm>
      </p:grpSpPr>
      <p:sp>
        <p:nvSpPr>
          <p:cNvPr id="27"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002060"/>
                </a:solidFill>
                <a:latin typeface="Calibri" pitchFamily="34" charset="0"/>
                <a:ea typeface="MS Gothic" panose="020B0609070205080204" pitchFamily="49" charset="-128"/>
              </a:defRPr>
            </a:lvl1pPr>
          </a:lstStyle>
          <a:p>
            <a:pPr lvl="0"/>
            <a:r>
              <a:rPr lang="en-US" altLang="ja-JP" dirty="0"/>
              <a:t>Color combinations</a:t>
            </a:r>
            <a:endParaRPr lang="ja-JP" altLang="en-US" dirty="0"/>
          </a:p>
        </p:txBody>
      </p:sp>
      <p:grpSp>
        <p:nvGrpSpPr>
          <p:cNvPr id="32" name="グループ化 27">
            <a:extLst>
              <a:ext uri="{FF2B5EF4-FFF2-40B4-BE49-F238E27FC236}">
                <a16:creationId xmlns:a16="http://schemas.microsoft.com/office/drawing/2014/main" id="{F5D29651-DB1B-40FA-891D-1ED6D59DB773}"/>
              </a:ext>
            </a:extLst>
          </p:cNvPr>
          <p:cNvGrpSpPr>
            <a:grpSpLocks/>
          </p:cNvGrpSpPr>
          <p:nvPr userDrawn="1"/>
        </p:nvGrpSpPr>
        <p:grpSpPr bwMode="auto">
          <a:xfrm>
            <a:off x="1231900" y="908050"/>
            <a:ext cx="652463" cy="1395413"/>
            <a:chOff x="1357290" y="1000108"/>
            <a:chExt cx="720000" cy="1540132"/>
          </a:xfrm>
        </p:grpSpPr>
        <p:sp>
          <p:nvSpPr>
            <p:cNvPr id="33" name="円/楕円 13">
              <a:extLst>
                <a:ext uri="{FF2B5EF4-FFF2-40B4-BE49-F238E27FC236}">
                  <a16:creationId xmlns:a16="http://schemas.microsoft.com/office/drawing/2014/main" id="{17868A4A-9C0F-4AB2-9D5D-335FD973D2D3}"/>
                </a:ext>
              </a:extLst>
            </p:cNvPr>
            <p:cNvSpPr/>
            <p:nvPr userDrawn="1"/>
          </p:nvSpPr>
          <p:spPr>
            <a:xfrm>
              <a:off x="1357290" y="1410109"/>
              <a:ext cx="720000" cy="72013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4" name="円/楕円 14">
              <a:extLst>
                <a:ext uri="{FF2B5EF4-FFF2-40B4-BE49-F238E27FC236}">
                  <a16:creationId xmlns:a16="http://schemas.microsoft.com/office/drawing/2014/main" id="{A23559CC-51FA-4B05-A56A-2FCD559F7CC3}"/>
                </a:ext>
              </a:extLst>
            </p:cNvPr>
            <p:cNvSpPr/>
            <p:nvPr userDrawn="1"/>
          </p:nvSpPr>
          <p:spPr>
            <a:xfrm>
              <a:off x="1448385" y="1000108"/>
              <a:ext cx="537810" cy="539659"/>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5" name="円/楕円 15">
              <a:extLst>
                <a:ext uri="{FF2B5EF4-FFF2-40B4-BE49-F238E27FC236}">
                  <a16:creationId xmlns:a16="http://schemas.microsoft.com/office/drawing/2014/main" id="{AFA8DE09-ED8D-45D8-BFBB-E2F13935710F}"/>
                </a:ext>
              </a:extLst>
            </p:cNvPr>
            <p:cNvSpPr/>
            <p:nvPr userDrawn="1"/>
          </p:nvSpPr>
          <p:spPr>
            <a:xfrm>
              <a:off x="1448385" y="2000581"/>
              <a:ext cx="537810" cy="539659"/>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36" name="グループ化 31">
            <a:extLst>
              <a:ext uri="{FF2B5EF4-FFF2-40B4-BE49-F238E27FC236}">
                <a16:creationId xmlns:a16="http://schemas.microsoft.com/office/drawing/2014/main" id="{555E6194-C277-4254-9EC9-1F1DFBE6EF65}"/>
              </a:ext>
            </a:extLst>
          </p:cNvPr>
          <p:cNvGrpSpPr>
            <a:grpSpLocks/>
          </p:cNvGrpSpPr>
          <p:nvPr userDrawn="1"/>
        </p:nvGrpSpPr>
        <p:grpSpPr bwMode="auto">
          <a:xfrm>
            <a:off x="2527300" y="4017963"/>
            <a:ext cx="654050" cy="1397000"/>
            <a:chOff x="2464579" y="1000108"/>
            <a:chExt cx="720000" cy="1540132"/>
          </a:xfrm>
        </p:grpSpPr>
        <p:sp>
          <p:nvSpPr>
            <p:cNvPr id="37" name="円/楕円 17">
              <a:extLst>
                <a:ext uri="{FF2B5EF4-FFF2-40B4-BE49-F238E27FC236}">
                  <a16:creationId xmlns:a16="http://schemas.microsoft.com/office/drawing/2014/main" id="{5C0BC6EE-5B8B-4BB9-AB88-000021953E9A}"/>
                </a:ext>
              </a:extLst>
            </p:cNvPr>
            <p:cNvSpPr/>
            <p:nvPr userDrawn="1"/>
          </p:nvSpPr>
          <p:spPr>
            <a:xfrm>
              <a:off x="2464579" y="1409643"/>
              <a:ext cx="720000" cy="721062"/>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8" name="円/楕円 18">
              <a:extLst>
                <a:ext uri="{FF2B5EF4-FFF2-40B4-BE49-F238E27FC236}">
                  <a16:creationId xmlns:a16="http://schemas.microsoft.com/office/drawing/2014/main" id="{025C818E-9564-4385-9938-96F65D19946C}"/>
                </a:ext>
              </a:extLst>
            </p:cNvPr>
            <p:cNvSpPr/>
            <p:nvPr userDrawn="1"/>
          </p:nvSpPr>
          <p:spPr>
            <a:xfrm>
              <a:off x="2555453" y="2001194"/>
              <a:ext cx="538252" cy="539046"/>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9" name="円/楕円 19">
              <a:extLst>
                <a:ext uri="{FF2B5EF4-FFF2-40B4-BE49-F238E27FC236}">
                  <a16:creationId xmlns:a16="http://schemas.microsoft.com/office/drawing/2014/main" id="{0B739C0A-60E4-4C4E-B6CD-E190C7DB581B}"/>
                </a:ext>
              </a:extLst>
            </p:cNvPr>
            <p:cNvSpPr/>
            <p:nvPr userDrawn="1"/>
          </p:nvSpPr>
          <p:spPr>
            <a:xfrm>
              <a:off x="2555453" y="1000108"/>
              <a:ext cx="538252" cy="539046"/>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0" name="グループ化 35">
            <a:extLst>
              <a:ext uri="{FF2B5EF4-FFF2-40B4-BE49-F238E27FC236}">
                <a16:creationId xmlns:a16="http://schemas.microsoft.com/office/drawing/2014/main" id="{C7C2269B-9EC2-4848-A243-261752C50153}"/>
              </a:ext>
            </a:extLst>
          </p:cNvPr>
          <p:cNvGrpSpPr>
            <a:grpSpLocks/>
          </p:cNvGrpSpPr>
          <p:nvPr userDrawn="1"/>
        </p:nvGrpSpPr>
        <p:grpSpPr bwMode="auto">
          <a:xfrm>
            <a:off x="3757613" y="4017963"/>
            <a:ext cx="654050" cy="1397000"/>
            <a:chOff x="3643306" y="1000108"/>
            <a:chExt cx="720000" cy="1540132"/>
          </a:xfrm>
        </p:grpSpPr>
        <p:sp>
          <p:nvSpPr>
            <p:cNvPr id="41" name="円/楕円 21">
              <a:extLst>
                <a:ext uri="{FF2B5EF4-FFF2-40B4-BE49-F238E27FC236}">
                  <a16:creationId xmlns:a16="http://schemas.microsoft.com/office/drawing/2014/main" id="{1172B520-060B-4ABD-9F52-2782EA9F5DAE}"/>
                </a:ext>
              </a:extLst>
            </p:cNvPr>
            <p:cNvSpPr/>
            <p:nvPr userDrawn="1"/>
          </p:nvSpPr>
          <p:spPr>
            <a:xfrm>
              <a:off x="3643306" y="1409643"/>
              <a:ext cx="720000" cy="721062"/>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2" name="円/楕円 22">
              <a:extLst>
                <a:ext uri="{FF2B5EF4-FFF2-40B4-BE49-F238E27FC236}">
                  <a16:creationId xmlns:a16="http://schemas.microsoft.com/office/drawing/2014/main" id="{65CD0686-D23E-4D9A-B318-22166EA006D7}"/>
                </a:ext>
              </a:extLst>
            </p:cNvPr>
            <p:cNvSpPr/>
            <p:nvPr userDrawn="1"/>
          </p:nvSpPr>
          <p:spPr>
            <a:xfrm>
              <a:off x="3734180" y="2001194"/>
              <a:ext cx="538252" cy="539046"/>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3" name="円/楕円 23">
              <a:extLst>
                <a:ext uri="{FF2B5EF4-FFF2-40B4-BE49-F238E27FC236}">
                  <a16:creationId xmlns:a16="http://schemas.microsoft.com/office/drawing/2014/main" id="{0752F6D3-413B-4D86-98BA-808789C2871D}"/>
                </a:ext>
              </a:extLst>
            </p:cNvPr>
            <p:cNvSpPr/>
            <p:nvPr userDrawn="1"/>
          </p:nvSpPr>
          <p:spPr>
            <a:xfrm>
              <a:off x="3734180" y="1000108"/>
              <a:ext cx="538252" cy="539046"/>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4" name="グループ化 39">
            <a:extLst>
              <a:ext uri="{FF2B5EF4-FFF2-40B4-BE49-F238E27FC236}">
                <a16:creationId xmlns:a16="http://schemas.microsoft.com/office/drawing/2014/main" id="{35492A50-8FA4-469D-BAE7-60B5BF0EB5D1}"/>
              </a:ext>
            </a:extLst>
          </p:cNvPr>
          <p:cNvGrpSpPr>
            <a:grpSpLocks/>
          </p:cNvGrpSpPr>
          <p:nvPr userDrawn="1"/>
        </p:nvGrpSpPr>
        <p:grpSpPr bwMode="auto">
          <a:xfrm>
            <a:off x="1295400" y="4017963"/>
            <a:ext cx="654050" cy="1397000"/>
            <a:chOff x="5214942" y="1000108"/>
            <a:chExt cx="720000" cy="1540132"/>
          </a:xfrm>
        </p:grpSpPr>
        <p:sp>
          <p:nvSpPr>
            <p:cNvPr id="45" name="円/楕円 25">
              <a:extLst>
                <a:ext uri="{FF2B5EF4-FFF2-40B4-BE49-F238E27FC236}">
                  <a16:creationId xmlns:a16="http://schemas.microsoft.com/office/drawing/2014/main" id="{E673C613-D193-4727-A082-60BD3B48DAEA}"/>
                </a:ext>
              </a:extLst>
            </p:cNvPr>
            <p:cNvSpPr/>
            <p:nvPr userDrawn="1"/>
          </p:nvSpPr>
          <p:spPr>
            <a:xfrm>
              <a:off x="5214942" y="1409643"/>
              <a:ext cx="720000" cy="721062"/>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6" name="円/楕円 26">
              <a:extLst>
                <a:ext uri="{FF2B5EF4-FFF2-40B4-BE49-F238E27FC236}">
                  <a16:creationId xmlns:a16="http://schemas.microsoft.com/office/drawing/2014/main" id="{D195A58B-BBD7-42CD-8C8E-54CDDDA49462}"/>
                </a:ext>
              </a:extLst>
            </p:cNvPr>
            <p:cNvSpPr/>
            <p:nvPr userDrawn="1"/>
          </p:nvSpPr>
          <p:spPr>
            <a:xfrm>
              <a:off x="5305816" y="1000108"/>
              <a:ext cx="538252" cy="539046"/>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7" name="円/楕円 27">
              <a:extLst>
                <a:ext uri="{FF2B5EF4-FFF2-40B4-BE49-F238E27FC236}">
                  <a16:creationId xmlns:a16="http://schemas.microsoft.com/office/drawing/2014/main" id="{AB0C0E6B-1919-45FA-866F-2196A7A51D88}"/>
                </a:ext>
              </a:extLst>
            </p:cNvPr>
            <p:cNvSpPr/>
            <p:nvPr userDrawn="1"/>
          </p:nvSpPr>
          <p:spPr>
            <a:xfrm>
              <a:off x="5305816" y="2001194"/>
              <a:ext cx="538252" cy="539046"/>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8" name="グループ化 43">
            <a:extLst>
              <a:ext uri="{FF2B5EF4-FFF2-40B4-BE49-F238E27FC236}">
                <a16:creationId xmlns:a16="http://schemas.microsoft.com/office/drawing/2014/main" id="{E176C39A-4400-4112-8455-298C2F4EA360}"/>
              </a:ext>
            </a:extLst>
          </p:cNvPr>
          <p:cNvGrpSpPr>
            <a:grpSpLocks/>
          </p:cNvGrpSpPr>
          <p:nvPr userDrawn="1"/>
        </p:nvGrpSpPr>
        <p:grpSpPr bwMode="auto">
          <a:xfrm>
            <a:off x="2332038" y="908050"/>
            <a:ext cx="654050" cy="1395413"/>
            <a:chOff x="6286512" y="1000108"/>
            <a:chExt cx="720000" cy="1540132"/>
          </a:xfrm>
        </p:grpSpPr>
        <p:sp>
          <p:nvSpPr>
            <p:cNvPr id="49" name="円/楕円 29">
              <a:extLst>
                <a:ext uri="{FF2B5EF4-FFF2-40B4-BE49-F238E27FC236}">
                  <a16:creationId xmlns:a16="http://schemas.microsoft.com/office/drawing/2014/main" id="{F9B7803D-5F3A-4D24-9600-444E921FE2A4}"/>
                </a:ext>
              </a:extLst>
            </p:cNvPr>
            <p:cNvSpPr/>
            <p:nvPr userDrawn="1"/>
          </p:nvSpPr>
          <p:spPr>
            <a:xfrm>
              <a:off x="6286512" y="1410109"/>
              <a:ext cx="720000" cy="72013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0" name="円/楕円 30">
              <a:extLst>
                <a:ext uri="{FF2B5EF4-FFF2-40B4-BE49-F238E27FC236}">
                  <a16:creationId xmlns:a16="http://schemas.microsoft.com/office/drawing/2014/main" id="{FD1C31D2-A0EA-4BB0-A303-FF032F3A2887}"/>
                </a:ext>
              </a:extLst>
            </p:cNvPr>
            <p:cNvSpPr/>
            <p:nvPr userDrawn="1"/>
          </p:nvSpPr>
          <p:spPr>
            <a:xfrm>
              <a:off x="6377386" y="2000581"/>
              <a:ext cx="538252" cy="539659"/>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1" name="円/楕円 31">
              <a:extLst>
                <a:ext uri="{FF2B5EF4-FFF2-40B4-BE49-F238E27FC236}">
                  <a16:creationId xmlns:a16="http://schemas.microsoft.com/office/drawing/2014/main" id="{930B4E93-906E-4221-A633-234DF7F3FA36}"/>
                </a:ext>
              </a:extLst>
            </p:cNvPr>
            <p:cNvSpPr/>
            <p:nvPr userDrawn="1"/>
          </p:nvSpPr>
          <p:spPr>
            <a:xfrm>
              <a:off x="6377386" y="1000108"/>
              <a:ext cx="538252" cy="539659"/>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2" name="グループ化 47">
            <a:extLst>
              <a:ext uri="{FF2B5EF4-FFF2-40B4-BE49-F238E27FC236}">
                <a16:creationId xmlns:a16="http://schemas.microsoft.com/office/drawing/2014/main" id="{BA54458C-DEA2-4ECC-95AF-CCBDD022868A}"/>
              </a:ext>
            </a:extLst>
          </p:cNvPr>
          <p:cNvGrpSpPr>
            <a:grpSpLocks/>
          </p:cNvGrpSpPr>
          <p:nvPr userDrawn="1"/>
        </p:nvGrpSpPr>
        <p:grpSpPr bwMode="auto">
          <a:xfrm>
            <a:off x="3405188" y="901700"/>
            <a:ext cx="654050" cy="1397000"/>
            <a:chOff x="6286512" y="1000108"/>
            <a:chExt cx="720000" cy="1540132"/>
          </a:xfrm>
        </p:grpSpPr>
        <p:sp>
          <p:nvSpPr>
            <p:cNvPr id="53" name="円/楕円 33">
              <a:extLst>
                <a:ext uri="{FF2B5EF4-FFF2-40B4-BE49-F238E27FC236}">
                  <a16:creationId xmlns:a16="http://schemas.microsoft.com/office/drawing/2014/main" id="{1162CD6A-70B5-497B-9DCA-3666CFDEC7E2}"/>
                </a:ext>
              </a:extLst>
            </p:cNvPr>
            <p:cNvSpPr/>
            <p:nvPr userDrawn="1"/>
          </p:nvSpPr>
          <p:spPr>
            <a:xfrm>
              <a:off x="6286512" y="1409643"/>
              <a:ext cx="720000" cy="721062"/>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4" name="円/楕円 34">
              <a:extLst>
                <a:ext uri="{FF2B5EF4-FFF2-40B4-BE49-F238E27FC236}">
                  <a16:creationId xmlns:a16="http://schemas.microsoft.com/office/drawing/2014/main" id="{5B3CB869-B3BA-4FA4-898C-6FA25F455D63}"/>
                </a:ext>
              </a:extLst>
            </p:cNvPr>
            <p:cNvSpPr/>
            <p:nvPr userDrawn="1"/>
          </p:nvSpPr>
          <p:spPr>
            <a:xfrm>
              <a:off x="6377386" y="2001194"/>
              <a:ext cx="538252" cy="539046"/>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5" name="円/楕円 35">
              <a:extLst>
                <a:ext uri="{FF2B5EF4-FFF2-40B4-BE49-F238E27FC236}">
                  <a16:creationId xmlns:a16="http://schemas.microsoft.com/office/drawing/2014/main" id="{8D4E5127-3F3D-4A5A-8283-D3891147347B}"/>
                </a:ext>
              </a:extLst>
            </p:cNvPr>
            <p:cNvSpPr/>
            <p:nvPr userDrawn="1"/>
          </p:nvSpPr>
          <p:spPr>
            <a:xfrm>
              <a:off x="6377386" y="1000108"/>
              <a:ext cx="538252" cy="539046"/>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6" name="グループ化 51">
            <a:extLst>
              <a:ext uri="{FF2B5EF4-FFF2-40B4-BE49-F238E27FC236}">
                <a16:creationId xmlns:a16="http://schemas.microsoft.com/office/drawing/2014/main" id="{7D2A9DBC-1CCB-4A2F-A747-B71A27A7E30B}"/>
              </a:ext>
            </a:extLst>
          </p:cNvPr>
          <p:cNvGrpSpPr>
            <a:grpSpLocks/>
          </p:cNvGrpSpPr>
          <p:nvPr userDrawn="1"/>
        </p:nvGrpSpPr>
        <p:grpSpPr bwMode="auto">
          <a:xfrm>
            <a:off x="4960938" y="4011613"/>
            <a:ext cx="654050" cy="1397000"/>
            <a:chOff x="6286512" y="1000108"/>
            <a:chExt cx="720000" cy="1540132"/>
          </a:xfrm>
        </p:grpSpPr>
        <p:sp>
          <p:nvSpPr>
            <p:cNvPr id="57" name="円/楕円 37">
              <a:extLst>
                <a:ext uri="{FF2B5EF4-FFF2-40B4-BE49-F238E27FC236}">
                  <a16:creationId xmlns:a16="http://schemas.microsoft.com/office/drawing/2014/main" id="{2B28C00A-29B4-48E5-A630-D721ACEFF167}"/>
                </a:ext>
              </a:extLst>
            </p:cNvPr>
            <p:cNvSpPr/>
            <p:nvPr userDrawn="1"/>
          </p:nvSpPr>
          <p:spPr>
            <a:xfrm>
              <a:off x="6286512" y="1409643"/>
              <a:ext cx="720000" cy="721062"/>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8" name="円/楕円 38">
              <a:extLst>
                <a:ext uri="{FF2B5EF4-FFF2-40B4-BE49-F238E27FC236}">
                  <a16:creationId xmlns:a16="http://schemas.microsoft.com/office/drawing/2014/main" id="{B15ED0D4-8E79-460C-B7F4-53856EF5F7D5}"/>
                </a:ext>
              </a:extLst>
            </p:cNvPr>
            <p:cNvSpPr/>
            <p:nvPr userDrawn="1"/>
          </p:nvSpPr>
          <p:spPr>
            <a:xfrm>
              <a:off x="6377386" y="2001194"/>
              <a:ext cx="538252" cy="539046"/>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9" name="円/楕円 39">
              <a:extLst>
                <a:ext uri="{FF2B5EF4-FFF2-40B4-BE49-F238E27FC236}">
                  <a16:creationId xmlns:a16="http://schemas.microsoft.com/office/drawing/2014/main" id="{C0DC9D56-E2F8-4A00-98D9-11C468501D86}"/>
                </a:ext>
              </a:extLst>
            </p:cNvPr>
            <p:cNvSpPr/>
            <p:nvPr userDrawn="1"/>
          </p:nvSpPr>
          <p:spPr>
            <a:xfrm>
              <a:off x="6377386" y="1000108"/>
              <a:ext cx="538252" cy="539046"/>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spTree>
    <p:extLst>
      <p:ext uri="{BB962C8B-B14F-4D97-AF65-F5344CB8AC3E}">
        <p14:creationId xmlns:p14="http://schemas.microsoft.com/office/powerpoint/2010/main" val="232203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テキスト プレースホルダ 6">
            <a:extLst>
              <a:ext uri="{FF2B5EF4-FFF2-40B4-BE49-F238E27FC236}">
                <a16:creationId xmlns:a16="http://schemas.microsoft.com/office/drawing/2014/main" id="{CE8D6233-93D2-44EE-B9BC-03C619D4A89D}"/>
              </a:ext>
            </a:extLst>
          </p:cNvPr>
          <p:cNvSpPr>
            <a:spLocks noGrp="1"/>
          </p:cNvSpPr>
          <p:nvPr>
            <p:ph type="body" sz="quarter" idx="10" hasCustomPrompt="1"/>
          </p:nvPr>
        </p:nvSpPr>
        <p:spPr>
          <a:xfrm>
            <a:off x="4503678" y="2819400"/>
            <a:ext cx="3184645" cy="726991"/>
          </a:xfrm>
          <a:prstGeom prst="rect">
            <a:avLst/>
          </a:prstGeom>
        </p:spPr>
        <p:txBody>
          <a:bodyPr wrap="none" lIns="82927" tIns="41464" rIns="82927" bIns="41464">
            <a:spAutoFit/>
          </a:bodyPr>
          <a:lstStyle>
            <a:lvl1pPr algn="ctr">
              <a:buNone/>
              <a:defRPr sz="4400" b="0"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Section title</a:t>
            </a:r>
            <a:endParaRPr lang="ja-JP"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ユーザー設定レイアウト">
    <p:spTree>
      <p:nvGrpSpPr>
        <p:cNvPr id="1" name=""/>
        <p:cNvGrpSpPr/>
        <p:nvPr/>
      </p:nvGrpSpPr>
      <p:grpSpPr>
        <a:xfrm>
          <a:off x="0" y="0"/>
          <a:ext cx="0" cy="0"/>
          <a:chOff x="0" y="0"/>
          <a:chExt cx="0" cy="0"/>
        </a:xfrm>
      </p:grpSpPr>
      <p:grpSp>
        <p:nvGrpSpPr>
          <p:cNvPr id="3" name="グループ化 13"/>
          <p:cNvGrpSpPr>
            <a:grpSpLocks/>
          </p:cNvGrpSpPr>
          <p:nvPr userDrawn="1"/>
        </p:nvGrpSpPr>
        <p:grpSpPr bwMode="auto">
          <a:xfrm>
            <a:off x="0" y="0"/>
            <a:ext cx="12192000" cy="6858000"/>
            <a:chOff x="0" y="0"/>
            <a:chExt cx="10080625" cy="7559675"/>
          </a:xfrm>
        </p:grpSpPr>
        <p:cxnSp>
          <p:nvCxnSpPr>
            <p:cNvPr id="4" name="直線コネクタ 19"/>
            <p:cNvCxnSpPr>
              <a:cxnSpLocks noChangeShapeType="1"/>
            </p:cNvCxnSpPr>
            <p:nvPr userDrawn="1"/>
          </p:nvCxnSpPr>
          <p:spPr bwMode="auto">
            <a:xfrm>
              <a:off x="0" y="1636713"/>
              <a:ext cx="10080625" cy="0"/>
            </a:xfrm>
            <a:prstGeom prst="line">
              <a:avLst/>
            </a:prstGeom>
            <a:noFill/>
            <a:ln w="9525" algn="ctr">
              <a:solidFill>
                <a:srgbClr val="002060"/>
              </a:solidFill>
              <a:round/>
              <a:headEnd/>
              <a:tailEnd/>
            </a:ln>
          </p:spPr>
        </p:cxnSp>
        <p:cxnSp>
          <p:nvCxnSpPr>
            <p:cNvPr id="5" name="直線コネクタ 20"/>
            <p:cNvCxnSpPr>
              <a:cxnSpLocks noChangeShapeType="1"/>
            </p:cNvCxnSpPr>
            <p:nvPr userDrawn="1"/>
          </p:nvCxnSpPr>
          <p:spPr bwMode="auto">
            <a:xfrm>
              <a:off x="0" y="3065463"/>
              <a:ext cx="10080625" cy="0"/>
            </a:xfrm>
            <a:prstGeom prst="line">
              <a:avLst/>
            </a:prstGeom>
            <a:noFill/>
            <a:ln w="9525" algn="ctr">
              <a:solidFill>
                <a:srgbClr val="002060"/>
              </a:solidFill>
              <a:round/>
              <a:headEnd/>
              <a:tailEnd/>
            </a:ln>
          </p:spPr>
        </p:cxnSp>
        <p:cxnSp>
          <p:nvCxnSpPr>
            <p:cNvPr id="6" name="直線コネクタ 21"/>
            <p:cNvCxnSpPr>
              <a:cxnSpLocks noChangeShapeType="1"/>
            </p:cNvCxnSpPr>
            <p:nvPr userDrawn="1"/>
          </p:nvCxnSpPr>
          <p:spPr bwMode="auto">
            <a:xfrm>
              <a:off x="0" y="4494213"/>
              <a:ext cx="10080625" cy="0"/>
            </a:xfrm>
            <a:prstGeom prst="line">
              <a:avLst/>
            </a:prstGeom>
            <a:noFill/>
            <a:ln w="9525" algn="ctr">
              <a:solidFill>
                <a:srgbClr val="002060"/>
              </a:solidFill>
              <a:round/>
              <a:headEnd/>
              <a:tailEnd/>
            </a:ln>
          </p:spPr>
        </p:cxnSp>
        <p:cxnSp>
          <p:nvCxnSpPr>
            <p:cNvPr id="7" name="直線コネクタ 22"/>
            <p:cNvCxnSpPr>
              <a:cxnSpLocks noChangeShapeType="1"/>
            </p:cNvCxnSpPr>
            <p:nvPr userDrawn="1"/>
          </p:nvCxnSpPr>
          <p:spPr bwMode="auto">
            <a:xfrm>
              <a:off x="0" y="5922963"/>
              <a:ext cx="10080625" cy="0"/>
            </a:xfrm>
            <a:prstGeom prst="line">
              <a:avLst/>
            </a:prstGeom>
            <a:noFill/>
            <a:ln w="9525" algn="ctr">
              <a:solidFill>
                <a:srgbClr val="002060"/>
              </a:solidFill>
              <a:round/>
              <a:headEnd/>
              <a:tailEnd/>
            </a:ln>
          </p:spPr>
        </p:cxnSp>
        <p:cxnSp>
          <p:nvCxnSpPr>
            <p:cNvPr id="8" name="直線コネクタ 26"/>
            <p:cNvCxnSpPr>
              <a:cxnSpLocks noChangeShapeType="1"/>
            </p:cNvCxnSpPr>
            <p:nvPr userDrawn="1"/>
          </p:nvCxnSpPr>
          <p:spPr bwMode="auto">
            <a:xfrm>
              <a:off x="0" y="207963"/>
              <a:ext cx="10080625" cy="0"/>
            </a:xfrm>
            <a:prstGeom prst="line">
              <a:avLst/>
            </a:prstGeom>
            <a:noFill/>
            <a:ln w="9525" algn="ctr">
              <a:solidFill>
                <a:srgbClr val="002060"/>
              </a:solidFill>
              <a:round/>
              <a:headEnd/>
              <a:tailEnd/>
            </a:ln>
          </p:spPr>
        </p:cxnSp>
        <p:cxnSp>
          <p:nvCxnSpPr>
            <p:cNvPr id="9" name="直線コネクタ 27"/>
            <p:cNvCxnSpPr>
              <a:cxnSpLocks noChangeShapeType="1"/>
            </p:cNvCxnSpPr>
            <p:nvPr userDrawn="1"/>
          </p:nvCxnSpPr>
          <p:spPr bwMode="auto">
            <a:xfrm>
              <a:off x="0" y="7351713"/>
              <a:ext cx="10080625" cy="0"/>
            </a:xfrm>
            <a:prstGeom prst="line">
              <a:avLst/>
            </a:prstGeom>
            <a:noFill/>
            <a:ln w="9525" algn="ctr">
              <a:solidFill>
                <a:srgbClr val="002060"/>
              </a:solidFill>
              <a:round/>
              <a:headEnd/>
              <a:tailEnd/>
            </a:ln>
          </p:spPr>
        </p:cxnSp>
        <p:cxnSp>
          <p:nvCxnSpPr>
            <p:cNvPr id="10" name="直線コネクタ 28"/>
            <p:cNvCxnSpPr>
              <a:cxnSpLocks noChangeShapeType="1"/>
            </p:cNvCxnSpPr>
            <p:nvPr userDrawn="1"/>
          </p:nvCxnSpPr>
          <p:spPr bwMode="auto">
            <a:xfrm rot="5400000">
              <a:off x="-3596481" y="3779044"/>
              <a:ext cx="7559675" cy="1587"/>
            </a:xfrm>
            <a:prstGeom prst="line">
              <a:avLst/>
            </a:prstGeom>
            <a:noFill/>
            <a:ln w="9525" algn="ctr">
              <a:solidFill>
                <a:srgbClr val="002060"/>
              </a:solidFill>
              <a:round/>
              <a:headEnd/>
              <a:tailEnd/>
            </a:ln>
          </p:spPr>
        </p:cxnSp>
        <p:cxnSp>
          <p:nvCxnSpPr>
            <p:cNvPr id="11" name="直線コネクタ 32"/>
            <p:cNvCxnSpPr>
              <a:cxnSpLocks noChangeShapeType="1"/>
            </p:cNvCxnSpPr>
            <p:nvPr userDrawn="1"/>
          </p:nvCxnSpPr>
          <p:spPr bwMode="auto">
            <a:xfrm rot="5400000">
              <a:off x="6047581" y="3779044"/>
              <a:ext cx="7559675" cy="1588"/>
            </a:xfrm>
            <a:prstGeom prst="line">
              <a:avLst/>
            </a:prstGeom>
            <a:noFill/>
            <a:ln w="9525" algn="ctr">
              <a:solidFill>
                <a:srgbClr val="002060"/>
              </a:solidFill>
              <a:round/>
              <a:headEnd/>
              <a:tailEnd/>
            </a:ln>
          </p:spPr>
        </p:cxnSp>
        <p:cxnSp>
          <p:nvCxnSpPr>
            <p:cNvPr id="12" name="直線コネクタ 34"/>
            <p:cNvCxnSpPr>
              <a:cxnSpLocks noChangeShapeType="1"/>
            </p:cNvCxnSpPr>
            <p:nvPr userDrawn="1"/>
          </p:nvCxnSpPr>
          <p:spPr bwMode="auto">
            <a:xfrm rot="5400000">
              <a:off x="-381794" y="3779044"/>
              <a:ext cx="7559675" cy="1588"/>
            </a:xfrm>
            <a:prstGeom prst="line">
              <a:avLst/>
            </a:prstGeom>
            <a:noFill/>
            <a:ln w="9525" algn="ctr">
              <a:solidFill>
                <a:srgbClr val="002060"/>
              </a:solidFill>
              <a:round/>
              <a:headEnd/>
              <a:tailEnd/>
            </a:ln>
          </p:spPr>
        </p:cxnSp>
        <p:cxnSp>
          <p:nvCxnSpPr>
            <p:cNvPr id="14" name="直線コネクタ 35"/>
            <p:cNvCxnSpPr>
              <a:cxnSpLocks noChangeShapeType="1"/>
            </p:cNvCxnSpPr>
            <p:nvPr userDrawn="1"/>
          </p:nvCxnSpPr>
          <p:spPr bwMode="auto">
            <a:xfrm rot="5400000">
              <a:off x="2832894" y="3779044"/>
              <a:ext cx="7559675" cy="1587"/>
            </a:xfrm>
            <a:prstGeom prst="line">
              <a:avLst/>
            </a:prstGeom>
            <a:noFill/>
            <a:ln w="9525" algn="ctr">
              <a:solidFill>
                <a:srgbClr val="002060"/>
              </a:solidFill>
              <a:round/>
              <a:headEnd/>
              <a:tailEnd/>
            </a:ln>
          </p:spPr>
        </p:cxnSp>
      </p:grpSp>
      <p:sp>
        <p:nvSpPr>
          <p:cNvPr id="13"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002060"/>
                </a:solidFill>
                <a:latin typeface="Arial" panose="020B0604020202020204" pitchFamily="34" charset="0"/>
                <a:ea typeface="MS Gothic" panose="020B0609070205080204" pitchFamily="49" charset="-128"/>
              </a:defRPr>
            </a:lvl1pPr>
          </a:lstStyle>
          <a:p>
            <a:pPr lvl="0"/>
            <a:r>
              <a:rPr lang="en-US" altLang="ja-JP" dirty="0"/>
              <a:t>Alignment ruler 5 x 3</a:t>
            </a:r>
            <a:endParaRPr lang="ja-JP" altLang="en-US" dirty="0"/>
          </a:p>
        </p:txBody>
      </p:sp>
    </p:spTree>
    <p:extLst>
      <p:ext uri="{BB962C8B-B14F-4D97-AF65-F5344CB8AC3E}">
        <p14:creationId xmlns:p14="http://schemas.microsoft.com/office/powerpoint/2010/main" val="576614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ユーザー設定レイアウト">
    <p:spTree>
      <p:nvGrpSpPr>
        <p:cNvPr id="1" name=""/>
        <p:cNvGrpSpPr/>
        <p:nvPr/>
      </p:nvGrpSpPr>
      <p:grpSpPr>
        <a:xfrm>
          <a:off x="0" y="0"/>
          <a:ext cx="0" cy="0"/>
          <a:chOff x="0" y="0"/>
          <a:chExt cx="0" cy="0"/>
        </a:xfrm>
      </p:grpSpPr>
      <p:grpSp>
        <p:nvGrpSpPr>
          <p:cNvPr id="2" name="Group 14"/>
          <p:cNvGrpSpPr>
            <a:grpSpLocks/>
          </p:cNvGrpSpPr>
          <p:nvPr userDrawn="1"/>
        </p:nvGrpSpPr>
        <p:grpSpPr bwMode="auto">
          <a:xfrm>
            <a:off x="0" y="0"/>
            <a:ext cx="12192000" cy="6858000"/>
            <a:chOff x="0" y="0"/>
            <a:chExt cx="9144000" cy="6858000"/>
          </a:xfrm>
        </p:grpSpPr>
        <p:cxnSp>
          <p:nvCxnSpPr>
            <p:cNvPr id="3" name="直線コネクタ 19"/>
            <p:cNvCxnSpPr>
              <a:cxnSpLocks noChangeShapeType="1"/>
            </p:cNvCxnSpPr>
            <p:nvPr userDrawn="1"/>
          </p:nvCxnSpPr>
          <p:spPr bwMode="auto">
            <a:xfrm>
              <a:off x="0" y="2348887"/>
              <a:ext cx="9144000" cy="0"/>
            </a:xfrm>
            <a:prstGeom prst="line">
              <a:avLst/>
            </a:prstGeom>
            <a:noFill/>
            <a:ln w="9525" algn="ctr">
              <a:solidFill>
                <a:srgbClr val="002060"/>
              </a:solidFill>
              <a:round/>
              <a:headEnd/>
              <a:tailEnd/>
            </a:ln>
          </p:spPr>
        </p:cxnSp>
        <p:cxnSp>
          <p:nvCxnSpPr>
            <p:cNvPr id="4" name="直線コネクタ 20"/>
            <p:cNvCxnSpPr>
              <a:cxnSpLocks noChangeShapeType="1"/>
            </p:cNvCxnSpPr>
            <p:nvPr userDrawn="1"/>
          </p:nvCxnSpPr>
          <p:spPr bwMode="auto">
            <a:xfrm>
              <a:off x="0" y="4509114"/>
              <a:ext cx="9144000" cy="0"/>
            </a:xfrm>
            <a:prstGeom prst="line">
              <a:avLst/>
            </a:prstGeom>
            <a:noFill/>
            <a:ln w="9525" algn="ctr">
              <a:solidFill>
                <a:srgbClr val="002060"/>
              </a:solidFill>
              <a:round/>
              <a:headEnd/>
              <a:tailEnd/>
            </a:ln>
          </p:spPr>
        </p:cxnSp>
        <p:cxnSp>
          <p:nvCxnSpPr>
            <p:cNvPr id="5" name="直線コネクタ 26"/>
            <p:cNvCxnSpPr>
              <a:cxnSpLocks noChangeShapeType="1"/>
            </p:cNvCxnSpPr>
            <p:nvPr userDrawn="1"/>
          </p:nvCxnSpPr>
          <p:spPr bwMode="auto">
            <a:xfrm>
              <a:off x="0" y="188660"/>
              <a:ext cx="9144000" cy="0"/>
            </a:xfrm>
            <a:prstGeom prst="line">
              <a:avLst/>
            </a:prstGeom>
            <a:noFill/>
            <a:ln w="9525" algn="ctr">
              <a:solidFill>
                <a:srgbClr val="002060"/>
              </a:solidFill>
              <a:round/>
              <a:headEnd/>
              <a:tailEnd/>
            </a:ln>
          </p:spPr>
        </p:cxnSp>
        <p:cxnSp>
          <p:nvCxnSpPr>
            <p:cNvPr id="6" name="直線コネクタ 27"/>
            <p:cNvCxnSpPr>
              <a:cxnSpLocks noChangeShapeType="1"/>
            </p:cNvCxnSpPr>
            <p:nvPr userDrawn="1"/>
          </p:nvCxnSpPr>
          <p:spPr bwMode="auto">
            <a:xfrm>
              <a:off x="0" y="6669341"/>
              <a:ext cx="9144000" cy="0"/>
            </a:xfrm>
            <a:prstGeom prst="line">
              <a:avLst/>
            </a:prstGeom>
            <a:noFill/>
            <a:ln w="9525" algn="ctr">
              <a:solidFill>
                <a:srgbClr val="002060"/>
              </a:solidFill>
              <a:round/>
              <a:headEnd/>
              <a:tailEnd/>
            </a:ln>
          </p:spPr>
        </p:cxnSp>
        <p:cxnSp>
          <p:nvCxnSpPr>
            <p:cNvPr id="7" name="直線コネクタ 28"/>
            <p:cNvCxnSpPr>
              <a:cxnSpLocks noChangeShapeType="1"/>
            </p:cNvCxnSpPr>
            <p:nvPr userDrawn="1"/>
          </p:nvCxnSpPr>
          <p:spPr bwMode="auto">
            <a:xfrm rot="5400000">
              <a:off x="-3262680" y="3428280"/>
              <a:ext cx="6858000" cy="1440"/>
            </a:xfrm>
            <a:prstGeom prst="line">
              <a:avLst/>
            </a:prstGeom>
            <a:noFill/>
            <a:ln w="9525" algn="ctr">
              <a:solidFill>
                <a:srgbClr val="002060"/>
              </a:solidFill>
              <a:round/>
              <a:headEnd/>
              <a:tailEnd/>
            </a:ln>
          </p:spPr>
        </p:cxnSp>
        <p:cxnSp>
          <p:nvCxnSpPr>
            <p:cNvPr id="8" name="直線コネクタ 32"/>
            <p:cNvCxnSpPr>
              <a:cxnSpLocks noChangeShapeType="1"/>
            </p:cNvCxnSpPr>
            <p:nvPr userDrawn="1"/>
          </p:nvCxnSpPr>
          <p:spPr bwMode="auto">
            <a:xfrm rot="5400000">
              <a:off x="5485320" y="3428280"/>
              <a:ext cx="6858000" cy="1440"/>
            </a:xfrm>
            <a:prstGeom prst="line">
              <a:avLst/>
            </a:prstGeom>
            <a:noFill/>
            <a:ln w="9525" algn="ctr">
              <a:solidFill>
                <a:srgbClr val="002060"/>
              </a:solidFill>
              <a:round/>
              <a:headEnd/>
              <a:tailEnd/>
            </a:ln>
          </p:spPr>
        </p:cxnSp>
        <p:cxnSp>
          <p:nvCxnSpPr>
            <p:cNvPr id="9" name="直線コネクタ 34"/>
            <p:cNvCxnSpPr>
              <a:cxnSpLocks noChangeShapeType="1"/>
            </p:cNvCxnSpPr>
            <p:nvPr userDrawn="1"/>
          </p:nvCxnSpPr>
          <p:spPr bwMode="auto">
            <a:xfrm rot="5400000">
              <a:off x="-346680" y="3428280"/>
              <a:ext cx="6858000" cy="1440"/>
            </a:xfrm>
            <a:prstGeom prst="line">
              <a:avLst/>
            </a:prstGeom>
            <a:noFill/>
            <a:ln w="9525" algn="ctr">
              <a:solidFill>
                <a:srgbClr val="002060"/>
              </a:solidFill>
              <a:round/>
              <a:headEnd/>
              <a:tailEnd/>
            </a:ln>
          </p:spPr>
        </p:cxnSp>
        <p:cxnSp>
          <p:nvCxnSpPr>
            <p:cNvPr id="10" name="直線コネクタ 35"/>
            <p:cNvCxnSpPr>
              <a:cxnSpLocks noChangeShapeType="1"/>
            </p:cNvCxnSpPr>
            <p:nvPr userDrawn="1"/>
          </p:nvCxnSpPr>
          <p:spPr bwMode="auto">
            <a:xfrm rot="5400000">
              <a:off x="2569320" y="3428280"/>
              <a:ext cx="6858000" cy="1440"/>
            </a:xfrm>
            <a:prstGeom prst="line">
              <a:avLst/>
            </a:prstGeom>
            <a:noFill/>
            <a:ln w="9525" algn="ctr">
              <a:solidFill>
                <a:srgbClr val="002060"/>
              </a:solidFill>
              <a:round/>
              <a:headEnd/>
              <a:tailEnd/>
            </a:ln>
          </p:spPr>
        </p:cxnSp>
      </p:grpSp>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002060"/>
                </a:solidFill>
                <a:latin typeface="Arial" panose="020B0604020202020204" pitchFamily="34" charset="0"/>
                <a:ea typeface="MS Gothic" panose="020B0609070205080204" pitchFamily="49" charset="-128"/>
              </a:defRPr>
            </a:lvl1pPr>
          </a:lstStyle>
          <a:p>
            <a:pPr lvl="0"/>
            <a:r>
              <a:rPr lang="en-US" altLang="ja-JP" dirty="0"/>
              <a:t>Alignment ruler 3 x 3</a:t>
            </a:r>
            <a:endParaRPr lang="ja-JP" altLang="en-US" dirty="0"/>
          </a:p>
        </p:txBody>
      </p:sp>
    </p:spTree>
    <p:extLst>
      <p:ext uri="{BB962C8B-B14F-4D97-AF65-F5344CB8AC3E}">
        <p14:creationId xmlns:p14="http://schemas.microsoft.com/office/powerpoint/2010/main" val="173589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ユーザー設定レイアウト">
    <p:spTree>
      <p:nvGrpSpPr>
        <p:cNvPr id="1" name=""/>
        <p:cNvGrpSpPr/>
        <p:nvPr/>
      </p:nvGrpSpPr>
      <p:grpSpPr>
        <a:xfrm>
          <a:off x="0" y="0"/>
          <a:ext cx="0" cy="0"/>
          <a:chOff x="0" y="0"/>
          <a:chExt cx="0" cy="0"/>
        </a:xfrm>
      </p:grpSpPr>
      <p:cxnSp>
        <p:nvCxnSpPr>
          <p:cNvPr id="12" name="直線コネクタ 19"/>
          <p:cNvCxnSpPr>
            <a:cxnSpLocks noChangeShapeType="1"/>
          </p:cNvCxnSpPr>
          <p:nvPr userDrawn="1"/>
        </p:nvCxnSpPr>
        <p:spPr bwMode="auto">
          <a:xfrm>
            <a:off x="0" y="1484796"/>
            <a:ext cx="12192000" cy="0"/>
          </a:xfrm>
          <a:prstGeom prst="line">
            <a:avLst/>
          </a:prstGeom>
          <a:noFill/>
          <a:ln w="9525" algn="ctr">
            <a:solidFill>
              <a:schemeClr val="accent5">
                <a:lumMod val="50000"/>
              </a:schemeClr>
            </a:solidFill>
            <a:round/>
            <a:headEnd/>
            <a:tailEnd/>
          </a:ln>
        </p:spPr>
      </p:cxnSp>
      <p:cxnSp>
        <p:nvCxnSpPr>
          <p:cNvPr id="13" name="直線コネクタ 20"/>
          <p:cNvCxnSpPr>
            <a:cxnSpLocks noChangeShapeType="1"/>
          </p:cNvCxnSpPr>
          <p:nvPr userDrawn="1"/>
        </p:nvCxnSpPr>
        <p:spPr bwMode="auto">
          <a:xfrm>
            <a:off x="0" y="2780932"/>
            <a:ext cx="12192000" cy="0"/>
          </a:xfrm>
          <a:prstGeom prst="line">
            <a:avLst/>
          </a:prstGeom>
          <a:noFill/>
          <a:ln w="9525" algn="ctr">
            <a:solidFill>
              <a:schemeClr val="accent5">
                <a:lumMod val="50000"/>
              </a:schemeClr>
            </a:solidFill>
            <a:round/>
            <a:headEnd/>
            <a:tailEnd/>
          </a:ln>
        </p:spPr>
      </p:cxnSp>
      <p:cxnSp>
        <p:nvCxnSpPr>
          <p:cNvPr id="14" name="直線コネクタ 21"/>
          <p:cNvCxnSpPr>
            <a:cxnSpLocks noChangeShapeType="1"/>
          </p:cNvCxnSpPr>
          <p:nvPr userDrawn="1"/>
        </p:nvCxnSpPr>
        <p:spPr bwMode="auto">
          <a:xfrm>
            <a:off x="0" y="4077068"/>
            <a:ext cx="12192000" cy="0"/>
          </a:xfrm>
          <a:prstGeom prst="line">
            <a:avLst/>
          </a:prstGeom>
          <a:noFill/>
          <a:ln w="9525" algn="ctr">
            <a:solidFill>
              <a:schemeClr val="accent5">
                <a:lumMod val="50000"/>
              </a:schemeClr>
            </a:solidFill>
            <a:round/>
            <a:headEnd/>
            <a:tailEnd/>
          </a:ln>
        </p:spPr>
      </p:cxnSp>
      <p:cxnSp>
        <p:nvCxnSpPr>
          <p:cNvPr id="15" name="直線コネクタ 22"/>
          <p:cNvCxnSpPr>
            <a:cxnSpLocks noChangeShapeType="1"/>
          </p:cNvCxnSpPr>
          <p:nvPr userDrawn="1"/>
        </p:nvCxnSpPr>
        <p:spPr bwMode="auto">
          <a:xfrm>
            <a:off x="0" y="5373205"/>
            <a:ext cx="12192000" cy="0"/>
          </a:xfrm>
          <a:prstGeom prst="line">
            <a:avLst/>
          </a:prstGeom>
          <a:noFill/>
          <a:ln w="9525" algn="ctr">
            <a:solidFill>
              <a:schemeClr val="accent5">
                <a:lumMod val="50000"/>
              </a:schemeClr>
            </a:solidFill>
            <a:round/>
            <a:headEnd/>
            <a:tailEnd/>
          </a:ln>
        </p:spPr>
      </p:cxnSp>
      <p:cxnSp>
        <p:nvCxnSpPr>
          <p:cNvPr id="16" name="直線コネクタ 26"/>
          <p:cNvCxnSpPr>
            <a:cxnSpLocks noChangeShapeType="1"/>
          </p:cNvCxnSpPr>
          <p:nvPr userDrawn="1"/>
        </p:nvCxnSpPr>
        <p:spPr bwMode="auto">
          <a:xfrm>
            <a:off x="0" y="188660"/>
            <a:ext cx="12192000" cy="0"/>
          </a:xfrm>
          <a:prstGeom prst="line">
            <a:avLst/>
          </a:prstGeom>
          <a:noFill/>
          <a:ln w="9525" algn="ctr">
            <a:solidFill>
              <a:schemeClr val="accent5">
                <a:lumMod val="50000"/>
              </a:schemeClr>
            </a:solidFill>
            <a:round/>
            <a:headEnd/>
            <a:tailEnd/>
          </a:ln>
        </p:spPr>
      </p:cxnSp>
      <p:cxnSp>
        <p:nvCxnSpPr>
          <p:cNvPr id="17" name="直線コネクタ 27"/>
          <p:cNvCxnSpPr>
            <a:cxnSpLocks noChangeShapeType="1"/>
          </p:cNvCxnSpPr>
          <p:nvPr userDrawn="1"/>
        </p:nvCxnSpPr>
        <p:spPr bwMode="auto">
          <a:xfrm>
            <a:off x="0" y="6669341"/>
            <a:ext cx="12192000" cy="0"/>
          </a:xfrm>
          <a:prstGeom prst="line">
            <a:avLst/>
          </a:prstGeom>
          <a:noFill/>
          <a:ln w="9525" algn="ctr">
            <a:solidFill>
              <a:schemeClr val="accent5">
                <a:lumMod val="50000"/>
              </a:schemeClr>
            </a:solidFill>
            <a:round/>
            <a:headEnd/>
            <a:tailEnd/>
          </a:ln>
        </p:spPr>
      </p:cxnSp>
      <p:cxnSp>
        <p:nvCxnSpPr>
          <p:cNvPr id="18" name="直線コネクタ 28"/>
          <p:cNvCxnSpPr>
            <a:cxnSpLocks noChangeShapeType="1"/>
          </p:cNvCxnSpPr>
          <p:nvPr userDrawn="1"/>
        </p:nvCxnSpPr>
        <p:spPr bwMode="auto">
          <a:xfrm rot="5400000">
            <a:off x="-3207240" y="3428040"/>
            <a:ext cx="6858000" cy="1920"/>
          </a:xfrm>
          <a:prstGeom prst="line">
            <a:avLst/>
          </a:prstGeom>
          <a:noFill/>
          <a:ln w="9525" algn="ctr">
            <a:solidFill>
              <a:schemeClr val="accent5">
                <a:lumMod val="50000"/>
              </a:schemeClr>
            </a:solidFill>
            <a:round/>
            <a:headEnd/>
            <a:tailEnd/>
          </a:ln>
        </p:spPr>
      </p:cxnSp>
      <p:cxnSp>
        <p:nvCxnSpPr>
          <p:cNvPr id="19" name="直線コネクタ 32"/>
          <p:cNvCxnSpPr>
            <a:cxnSpLocks noChangeShapeType="1"/>
          </p:cNvCxnSpPr>
          <p:nvPr userDrawn="1"/>
        </p:nvCxnSpPr>
        <p:spPr bwMode="auto">
          <a:xfrm rot="5400000">
            <a:off x="8456760" y="3428040"/>
            <a:ext cx="6858000" cy="1920"/>
          </a:xfrm>
          <a:prstGeom prst="line">
            <a:avLst/>
          </a:prstGeom>
          <a:noFill/>
          <a:ln w="9525" algn="ctr">
            <a:solidFill>
              <a:schemeClr val="accent5">
                <a:lumMod val="50000"/>
              </a:schemeClr>
            </a:solidFill>
            <a:round/>
            <a:headEnd/>
            <a:tailEnd/>
          </a:ln>
        </p:spPr>
      </p:cxnSp>
      <p:cxnSp>
        <p:nvCxnSpPr>
          <p:cNvPr id="20" name="直線コネクタ 34"/>
          <p:cNvCxnSpPr>
            <a:cxnSpLocks noChangeShapeType="1"/>
          </p:cNvCxnSpPr>
          <p:nvPr userDrawn="1"/>
        </p:nvCxnSpPr>
        <p:spPr bwMode="auto">
          <a:xfrm rot="5400000">
            <a:off x="-291240" y="3428040"/>
            <a:ext cx="6858000" cy="1920"/>
          </a:xfrm>
          <a:prstGeom prst="line">
            <a:avLst/>
          </a:prstGeom>
          <a:noFill/>
          <a:ln w="9525" algn="ctr">
            <a:solidFill>
              <a:schemeClr val="accent5">
                <a:lumMod val="50000"/>
              </a:schemeClr>
            </a:solidFill>
            <a:round/>
            <a:headEnd/>
            <a:tailEnd/>
          </a:ln>
        </p:spPr>
      </p:cxnSp>
      <p:cxnSp>
        <p:nvCxnSpPr>
          <p:cNvPr id="21" name="直線コネクタ 35"/>
          <p:cNvCxnSpPr>
            <a:cxnSpLocks noChangeShapeType="1"/>
          </p:cNvCxnSpPr>
          <p:nvPr userDrawn="1"/>
        </p:nvCxnSpPr>
        <p:spPr bwMode="auto">
          <a:xfrm rot="5400000">
            <a:off x="5540760" y="3428040"/>
            <a:ext cx="6858000" cy="1920"/>
          </a:xfrm>
          <a:prstGeom prst="line">
            <a:avLst/>
          </a:prstGeom>
          <a:noFill/>
          <a:ln w="9525" algn="ctr">
            <a:solidFill>
              <a:schemeClr val="accent5">
                <a:lumMod val="50000"/>
              </a:schemeClr>
            </a:solidFill>
            <a:round/>
            <a:headEnd/>
            <a:tailEnd/>
          </a:ln>
        </p:spPr>
      </p:cxnSp>
      <p:cxnSp>
        <p:nvCxnSpPr>
          <p:cNvPr id="22" name="直線コネクタ 34"/>
          <p:cNvCxnSpPr>
            <a:cxnSpLocks noChangeShapeType="1"/>
          </p:cNvCxnSpPr>
          <p:nvPr userDrawn="1"/>
        </p:nvCxnSpPr>
        <p:spPr bwMode="auto">
          <a:xfrm rot="5400000">
            <a:off x="2624760" y="3428040"/>
            <a:ext cx="6858000" cy="1920"/>
          </a:xfrm>
          <a:prstGeom prst="line">
            <a:avLst/>
          </a:prstGeom>
          <a:noFill/>
          <a:ln w="9525" algn="ctr">
            <a:solidFill>
              <a:schemeClr val="accent5">
                <a:lumMod val="50000"/>
              </a:schemeClr>
            </a:solidFill>
            <a:round/>
            <a:headEnd/>
            <a:tailEnd/>
          </a:ln>
        </p:spPr>
      </p:cxnSp>
      <p:sp>
        <p:nvSpPr>
          <p:cNvPr id="23" name="テキスト プレースホルダ 1">
            <a:extLst>
              <a:ext uri="{FF2B5EF4-FFF2-40B4-BE49-F238E27FC236}">
                <a16:creationId xmlns:a16="http://schemas.microsoft.com/office/drawing/2014/main" id="{10DAFEE8-5E71-443B-94B2-F1D9F62C3D79}"/>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002060"/>
                </a:solidFill>
                <a:latin typeface="Arial" panose="020B0604020202020204" pitchFamily="34" charset="0"/>
                <a:ea typeface="MS Gothic" panose="020B0609070205080204" pitchFamily="49" charset="-128"/>
              </a:defRPr>
            </a:lvl1pPr>
          </a:lstStyle>
          <a:p>
            <a:pPr lvl="0"/>
            <a:r>
              <a:rPr lang="en-US" altLang="ja-JP" dirty="0"/>
              <a:t>Alignment ruler 5 x 4</a:t>
            </a:r>
            <a:endParaRPr lang="ja-JP" altLang="en-US" dirty="0"/>
          </a:p>
        </p:txBody>
      </p:sp>
    </p:spTree>
    <p:extLst>
      <p:ext uri="{BB962C8B-B14F-4D97-AF65-F5344CB8AC3E}">
        <p14:creationId xmlns:p14="http://schemas.microsoft.com/office/powerpoint/2010/main" val="1514634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ユーザー設定レイアウト">
    <p:spTree>
      <p:nvGrpSpPr>
        <p:cNvPr id="1" name=""/>
        <p:cNvGrpSpPr/>
        <p:nvPr/>
      </p:nvGrpSpPr>
      <p:grpSpPr>
        <a:xfrm>
          <a:off x="0" y="0"/>
          <a:ext cx="0" cy="0"/>
          <a:chOff x="0" y="0"/>
          <a:chExt cx="0" cy="0"/>
        </a:xfrm>
      </p:grpSpPr>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002060"/>
                </a:solidFill>
                <a:latin typeface="Arial" panose="020B0604020202020204" pitchFamily="34" charset="0"/>
                <a:ea typeface="MS Gothic" panose="020B0609070205080204" pitchFamily="49" charset="-128"/>
              </a:defRPr>
            </a:lvl1pPr>
          </a:lstStyle>
          <a:p>
            <a:pPr lvl="0"/>
            <a:r>
              <a:rPr lang="en-US" altLang="ja-JP" dirty="0"/>
              <a:t>Logos</a:t>
            </a:r>
            <a:endParaRPr lang="ja-JP" altLang="en-US" dirty="0"/>
          </a:p>
        </p:txBody>
      </p:sp>
      <p:pic>
        <p:nvPicPr>
          <p:cNvPr id="15" name="Picture 8" descr="大阪大学医学部附属病院">
            <a:extLst>
              <a:ext uri="{FF2B5EF4-FFF2-40B4-BE49-F238E27FC236}">
                <a16:creationId xmlns:a16="http://schemas.microsoft.com/office/drawing/2014/main" id="{9E67F1AA-0E55-4AF6-A5F5-BCA9339AE2E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0" b="100000" l="0" r="17009"/>
                    </a14:imgEffect>
                  </a14:imgLayer>
                </a14:imgProps>
              </a:ext>
              <a:ext uri="{28A0092B-C50C-407E-A947-70E740481C1C}">
                <a14:useLocalDpi xmlns:a14="http://schemas.microsoft.com/office/drawing/2010/main" val="0"/>
              </a:ext>
            </a:extLst>
          </a:blip>
          <a:srcRect r="82818"/>
          <a:stretch/>
        </p:blipFill>
        <p:spPr bwMode="auto">
          <a:xfrm>
            <a:off x="7954640" y="3190776"/>
            <a:ext cx="614326" cy="524258"/>
          </a:xfrm>
          <a:prstGeom prst="rect">
            <a:avLst/>
          </a:prstGeom>
          <a:noFill/>
          <a:effectLst>
            <a:glow rad="101600">
              <a:schemeClr val="bg1">
                <a:alpha val="80000"/>
              </a:schemeClr>
            </a:glow>
          </a:effectLst>
          <a:extLst>
            <a:ext uri="{909E8E84-426E-40dd-AFC4-6F175D3DCCD1}">
              <a14:hiddenFill xmlns="" xmlns:a14="http://schemas.microsoft.com/office/drawing/2010/main">
                <a:solidFill>
                  <a:srgbClr val="FFFFFF"/>
                </a:solidFill>
              </a14:hiddenFill>
            </a:ext>
          </a:extLst>
        </p:spPr>
      </p:pic>
      <p:pic>
        <p:nvPicPr>
          <p:cNvPr id="16" name="Picture 2" descr="クリックすると新しいウィンドウで開きます">
            <a:extLst>
              <a:ext uri="{FF2B5EF4-FFF2-40B4-BE49-F238E27FC236}">
                <a16:creationId xmlns:a16="http://schemas.microsoft.com/office/drawing/2014/main" id="{DAC580CF-92F1-409E-B1F4-34F2BA09D5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95630" y="4036706"/>
            <a:ext cx="730833" cy="5176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C6A5AB-BD0C-45D2-AB60-E11048165043}"/>
              </a:ext>
            </a:extLst>
          </p:cNvPr>
          <p:cNvPicPr>
            <a:picLocks noChangeAspect="1" noChangeArrowheads="1"/>
          </p:cNvPicPr>
          <p:nvPr userDrawn="1"/>
        </p:nvPicPr>
        <p:blipFill>
          <a:blip r:embed="rId5" cstate="print"/>
          <a:srcRect/>
          <a:stretch>
            <a:fillRect/>
          </a:stretch>
        </p:blipFill>
        <p:spPr bwMode="auto">
          <a:xfrm>
            <a:off x="2667540" y="687756"/>
            <a:ext cx="647700" cy="647700"/>
          </a:xfrm>
          <a:prstGeom prst="rect">
            <a:avLst/>
          </a:prstGeom>
          <a:noFill/>
          <a:ln w="9525">
            <a:noFill/>
            <a:miter lim="800000"/>
            <a:headEnd/>
            <a:tailEnd/>
          </a:ln>
        </p:spPr>
      </p:pic>
      <p:pic>
        <p:nvPicPr>
          <p:cNvPr id="18" name="Picture 17" descr="TMUlogo">
            <a:extLst>
              <a:ext uri="{FF2B5EF4-FFF2-40B4-BE49-F238E27FC236}">
                <a16:creationId xmlns:a16="http://schemas.microsoft.com/office/drawing/2014/main" id="{F2CAFDF6-5016-4390-8AEE-ECAF24B7B04B}"/>
              </a:ext>
            </a:extLst>
          </p:cNvPr>
          <p:cNvPicPr>
            <a:picLocks noChangeAspect="1" noChangeArrowheads="1"/>
          </p:cNvPicPr>
          <p:nvPr userDrawn="1"/>
        </p:nvPicPr>
        <p:blipFill>
          <a:blip r:embed="rId6" cstate="print"/>
          <a:srcRect/>
          <a:stretch>
            <a:fillRect/>
          </a:stretch>
        </p:blipFill>
        <p:spPr bwMode="auto">
          <a:xfrm>
            <a:off x="2562494" y="1335456"/>
            <a:ext cx="608012" cy="712788"/>
          </a:xfrm>
          <a:prstGeom prst="rect">
            <a:avLst/>
          </a:prstGeom>
          <a:noFill/>
          <a:ln w="9525">
            <a:noFill/>
            <a:miter lim="800000"/>
            <a:headEnd/>
            <a:tailEnd/>
          </a:ln>
        </p:spPr>
      </p:pic>
      <p:pic>
        <p:nvPicPr>
          <p:cNvPr id="19" name="Picture 18">
            <a:extLst>
              <a:ext uri="{FF2B5EF4-FFF2-40B4-BE49-F238E27FC236}">
                <a16:creationId xmlns:a16="http://schemas.microsoft.com/office/drawing/2014/main" id="{FD89ACAC-D985-4E67-9776-DBECC86B8034}"/>
              </a:ext>
            </a:extLst>
          </p:cNvPr>
          <p:cNvPicPr>
            <a:picLocks noChangeAspect="1" noChangeArrowheads="1"/>
          </p:cNvPicPr>
          <p:nvPr userDrawn="1"/>
        </p:nvPicPr>
        <p:blipFill>
          <a:blip r:embed="rId7" cstate="print"/>
          <a:srcRect/>
          <a:stretch>
            <a:fillRect/>
          </a:stretch>
        </p:blipFill>
        <p:spPr bwMode="auto">
          <a:xfrm>
            <a:off x="2616440" y="2152124"/>
            <a:ext cx="869951" cy="457200"/>
          </a:xfrm>
          <a:prstGeom prst="rect">
            <a:avLst/>
          </a:prstGeom>
          <a:noFill/>
          <a:ln w="9525">
            <a:noFill/>
            <a:miter lim="800000"/>
            <a:headEnd/>
            <a:tailEnd/>
          </a:ln>
        </p:spPr>
      </p:pic>
      <p:sp>
        <p:nvSpPr>
          <p:cNvPr id="20" name="TextBox 6">
            <a:extLst>
              <a:ext uri="{FF2B5EF4-FFF2-40B4-BE49-F238E27FC236}">
                <a16:creationId xmlns:a16="http://schemas.microsoft.com/office/drawing/2014/main" id="{D3A1A73C-D7D7-4223-8A34-E4CE41A7326E}"/>
              </a:ext>
            </a:extLst>
          </p:cNvPr>
          <p:cNvSpPr txBox="1"/>
          <p:nvPr userDrawn="1"/>
        </p:nvSpPr>
        <p:spPr>
          <a:xfrm>
            <a:off x="3486391" y="696173"/>
            <a:ext cx="5053371"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University of Tsukuba (not for COG)</a:t>
            </a:r>
          </a:p>
        </p:txBody>
      </p:sp>
      <p:sp>
        <p:nvSpPr>
          <p:cNvPr id="21" name="TextBox 7">
            <a:extLst>
              <a:ext uri="{FF2B5EF4-FFF2-40B4-BE49-F238E27FC236}">
                <a16:creationId xmlns:a16="http://schemas.microsoft.com/office/drawing/2014/main" id="{E380593F-C830-4DDF-A117-BF87C8DEA724}"/>
              </a:ext>
            </a:extLst>
          </p:cNvPr>
          <p:cNvSpPr txBox="1"/>
          <p:nvPr userDrawn="1"/>
        </p:nvSpPr>
        <p:spPr>
          <a:xfrm>
            <a:off x="3495948" y="1411991"/>
            <a:ext cx="3574568"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Tokyo Medical University</a:t>
            </a:r>
          </a:p>
        </p:txBody>
      </p:sp>
      <p:sp>
        <p:nvSpPr>
          <p:cNvPr id="22" name="TextBox 8">
            <a:extLst>
              <a:ext uri="{FF2B5EF4-FFF2-40B4-BE49-F238E27FC236}">
                <a16:creationId xmlns:a16="http://schemas.microsoft.com/office/drawing/2014/main" id="{D4136EA9-1B85-4A05-9900-A849E0100392}"/>
              </a:ext>
            </a:extLst>
          </p:cNvPr>
          <p:cNvSpPr txBox="1"/>
          <p:nvPr userDrawn="1"/>
        </p:nvSpPr>
        <p:spPr>
          <a:xfrm>
            <a:off x="3637265" y="2168624"/>
            <a:ext cx="88517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COG</a:t>
            </a:r>
          </a:p>
        </p:txBody>
      </p:sp>
      <p:pic>
        <p:nvPicPr>
          <p:cNvPr id="23" name="Picture 22">
            <a:extLst>
              <a:ext uri="{FF2B5EF4-FFF2-40B4-BE49-F238E27FC236}">
                <a16:creationId xmlns:a16="http://schemas.microsoft.com/office/drawing/2014/main" id="{8EEE6F83-7CFF-4979-AE2F-AF96B93A511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9449" y="2896678"/>
            <a:ext cx="1086942" cy="529314"/>
          </a:xfrm>
          <a:prstGeom prst="rect">
            <a:avLst/>
          </a:prstGeom>
        </p:spPr>
      </p:pic>
      <p:sp>
        <p:nvSpPr>
          <p:cNvPr id="24" name="TextBox 10">
            <a:extLst>
              <a:ext uri="{FF2B5EF4-FFF2-40B4-BE49-F238E27FC236}">
                <a16:creationId xmlns:a16="http://schemas.microsoft.com/office/drawing/2014/main" id="{6801DB00-57D6-4E7E-861B-CE0AE79DAC67}"/>
              </a:ext>
            </a:extLst>
          </p:cNvPr>
          <p:cNvSpPr txBox="1"/>
          <p:nvPr userDrawn="1"/>
        </p:nvSpPr>
        <p:spPr>
          <a:xfrm>
            <a:off x="3637265" y="2902444"/>
            <a:ext cx="357982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Kano Lab, Univ. Tsukuba</a:t>
            </a:r>
          </a:p>
        </p:txBody>
      </p:sp>
      <p:pic>
        <p:nvPicPr>
          <p:cNvPr id="25" name="Picture 24" descr="æ¨ªæ²³é»æ©æ ªå¼ä¼ç¤¾">
            <a:extLst>
              <a:ext uri="{FF2B5EF4-FFF2-40B4-BE49-F238E27FC236}">
                <a16:creationId xmlns:a16="http://schemas.microsoft.com/office/drawing/2014/main" id="{395D0CC4-F352-4DA1-9BCC-978050FF4479}"/>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ackgroundRemoval t="39059" b="60471" l="5219" r="95455">
                        <a14:foregroundMark x1="18182" y1="44941" x2="18182" y2="44941"/>
                        <a14:foregroundMark x1="23401" y1="47059" x2="23401" y2="47059"/>
                        <a14:foregroundMark x1="34512" y1="44706" x2="34512" y2="44706"/>
                        <a14:foregroundMark x1="11616" y1="44706" x2="11616" y2="44706"/>
                        <a14:foregroundMark x1="5387" y1="45882" x2="5387" y2="45882"/>
                        <a14:foregroundMark x1="41919" y1="47059" x2="41919" y2="47059"/>
                        <a14:foregroundMark x1="53535" y1="46824" x2="53535" y2="46824"/>
                        <a14:foregroundMark x1="72054" y1="49176" x2="72054" y2="49176"/>
                        <a14:foregroundMark x1="88552" y1="51059" x2="88552" y2="51059"/>
                        <a14:foregroundMark x1="92424" y1="47294" x2="92424" y2="47294"/>
                        <a14:foregroundMark x1="95455" y1="50824" x2="95455" y2="50824"/>
                        <a14:foregroundMark x1="69360" y1="47529" x2="69360" y2="47529"/>
                      </a14:backgroundRemoval>
                    </a14:imgEffect>
                  </a14:imgLayer>
                </a14:imgProps>
              </a:ext>
              <a:ext uri="{28A0092B-C50C-407E-A947-70E740481C1C}">
                <a14:useLocalDpi xmlns:a14="http://schemas.microsoft.com/office/drawing/2010/main" val="0"/>
              </a:ext>
            </a:extLst>
          </a:blip>
          <a:srcRect t="36823" b="36824"/>
          <a:stretch/>
        </p:blipFill>
        <p:spPr bwMode="auto">
          <a:xfrm>
            <a:off x="1947337" y="5795566"/>
            <a:ext cx="1838325" cy="346620"/>
          </a:xfrm>
          <a:prstGeom prst="rect">
            <a:avLst/>
          </a:prstGeom>
          <a:noFill/>
          <a:effectLst>
            <a:glow rad="381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26" name="Picture 25" descr="ã·ã°ãåæ©ã®ã­ã´">
            <a:extLst>
              <a:ext uri="{FF2B5EF4-FFF2-40B4-BE49-F238E27FC236}">
                <a16:creationId xmlns:a16="http://schemas.microsoft.com/office/drawing/2014/main" id="{F41DE0BC-9F71-4297-B5A9-F7A6E69EC05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265665" y="4842897"/>
            <a:ext cx="1371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æ ªå¼ä¼ç¤¾ã¹ã«ã¤ãã¯ãã­ã¸ã¼">
            <a:extLst>
              <a:ext uri="{FF2B5EF4-FFF2-40B4-BE49-F238E27FC236}">
                <a16:creationId xmlns:a16="http://schemas.microsoft.com/office/drawing/2014/main" id="{690D33BF-045B-4B3A-A209-D51A8A651CA9}"/>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33075" y="3713346"/>
            <a:ext cx="1466850" cy="666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89636F94-9066-41F8-B490-431FD402D931}"/>
              </a:ext>
            </a:extLst>
          </p:cNvPr>
          <p:cNvSpPr txBox="1"/>
          <p:nvPr userDrawn="1"/>
        </p:nvSpPr>
        <p:spPr>
          <a:xfrm>
            <a:off x="3717621" y="3787830"/>
            <a:ext cx="2336281"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Sky Technology</a:t>
            </a:r>
          </a:p>
        </p:txBody>
      </p:sp>
      <p:sp>
        <p:nvSpPr>
          <p:cNvPr id="29" name="TextBox 15">
            <a:extLst>
              <a:ext uri="{FF2B5EF4-FFF2-40B4-BE49-F238E27FC236}">
                <a16:creationId xmlns:a16="http://schemas.microsoft.com/office/drawing/2014/main" id="{93FC7F7E-083D-470C-B0FB-3F7EDBB3ED58}"/>
              </a:ext>
            </a:extLst>
          </p:cNvPr>
          <p:cNvSpPr txBox="1"/>
          <p:nvPr userDrawn="1"/>
        </p:nvSpPr>
        <p:spPr>
          <a:xfrm>
            <a:off x="3870021" y="4965008"/>
            <a:ext cx="1725152"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err="1">
                <a:solidFill>
                  <a:srgbClr val="002060"/>
                </a:solidFill>
                <a:latin typeface="+mj-lt"/>
                <a:ea typeface="+mn-ea"/>
                <a:cs typeface="Arial" panose="020B0604020202020204" pitchFamily="34" charset="0"/>
              </a:rPr>
              <a:t>OptoSigma</a:t>
            </a:r>
            <a:endParaRPr lang="en-US" sz="2400" dirty="0">
              <a:solidFill>
                <a:srgbClr val="002060"/>
              </a:solidFill>
              <a:latin typeface="+mj-lt"/>
              <a:ea typeface="+mn-ea"/>
              <a:cs typeface="Arial" panose="020B0604020202020204" pitchFamily="34" charset="0"/>
            </a:endParaRPr>
          </a:p>
        </p:txBody>
      </p:sp>
      <p:sp>
        <p:nvSpPr>
          <p:cNvPr id="30" name="TextBox 16">
            <a:extLst>
              <a:ext uri="{FF2B5EF4-FFF2-40B4-BE49-F238E27FC236}">
                <a16:creationId xmlns:a16="http://schemas.microsoft.com/office/drawing/2014/main" id="{7343C9A5-34FE-43BA-A047-A4AD43A13A90}"/>
              </a:ext>
            </a:extLst>
          </p:cNvPr>
          <p:cNvSpPr txBox="1"/>
          <p:nvPr userDrawn="1"/>
        </p:nvSpPr>
        <p:spPr>
          <a:xfrm>
            <a:off x="3870021" y="5680521"/>
            <a:ext cx="159588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Yokogawa</a:t>
            </a:r>
          </a:p>
        </p:txBody>
      </p:sp>
      <p:pic>
        <p:nvPicPr>
          <p:cNvPr id="31" name="Picture 30">
            <a:extLst>
              <a:ext uri="{FF2B5EF4-FFF2-40B4-BE49-F238E27FC236}">
                <a16:creationId xmlns:a16="http://schemas.microsoft.com/office/drawing/2014/main" id="{93CE1E69-C7D8-408E-B0BA-B6D93104C2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41883" y="1606338"/>
            <a:ext cx="2102780" cy="444144"/>
          </a:xfrm>
          <a:prstGeom prst="rect">
            <a:avLst/>
          </a:prstGeom>
        </p:spPr>
      </p:pic>
      <p:grpSp>
        <p:nvGrpSpPr>
          <p:cNvPr id="32" name="Group 31">
            <a:extLst>
              <a:ext uri="{FF2B5EF4-FFF2-40B4-BE49-F238E27FC236}">
                <a16:creationId xmlns:a16="http://schemas.microsoft.com/office/drawing/2014/main" id="{D88272AA-A20B-4D39-8198-91F5ACE13B0B}"/>
              </a:ext>
            </a:extLst>
          </p:cNvPr>
          <p:cNvGrpSpPr>
            <a:grpSpLocks noChangeAspect="1"/>
          </p:cNvGrpSpPr>
          <p:nvPr userDrawn="1"/>
        </p:nvGrpSpPr>
        <p:grpSpPr bwMode="auto">
          <a:xfrm>
            <a:off x="7967262" y="2425058"/>
            <a:ext cx="1817932" cy="368531"/>
            <a:chOff x="2800" y="1375"/>
            <a:chExt cx="809" cy="164"/>
          </a:xfrm>
          <a:effectLst>
            <a:outerShdw blurRad="50800" dist="38100" dir="2700000" algn="tl" rotWithShape="0">
              <a:prstClr val="black">
                <a:alpha val="40000"/>
              </a:prstClr>
            </a:outerShdw>
          </a:effectLst>
        </p:grpSpPr>
        <p:sp>
          <p:nvSpPr>
            <p:cNvPr id="33" name="Freeform 6">
              <a:extLst>
                <a:ext uri="{FF2B5EF4-FFF2-40B4-BE49-F238E27FC236}">
                  <a16:creationId xmlns:a16="http://schemas.microsoft.com/office/drawing/2014/main" id="{FD784E87-E0D2-477B-B579-317CB284B7FB}"/>
                </a:ext>
              </a:extLst>
            </p:cNvPr>
            <p:cNvSpPr>
              <a:spLocks/>
            </p:cNvSpPr>
            <p:nvPr userDrawn="1"/>
          </p:nvSpPr>
          <p:spPr bwMode="auto">
            <a:xfrm>
              <a:off x="2800" y="1375"/>
              <a:ext cx="154" cy="154"/>
            </a:xfrm>
            <a:custGeom>
              <a:avLst/>
              <a:gdLst>
                <a:gd name="T0" fmla="*/ 1060 w 1060"/>
                <a:gd name="T1" fmla="*/ 182 h 1062"/>
                <a:gd name="T2" fmla="*/ 621 w 1060"/>
                <a:gd name="T3" fmla="*/ 0 h 1062"/>
                <a:gd name="T4" fmla="*/ 0 w 1060"/>
                <a:gd name="T5" fmla="*/ 621 h 1062"/>
                <a:gd name="T6" fmla="*/ 184 w 1060"/>
                <a:gd name="T7" fmla="*/ 1062 h 1062"/>
                <a:gd name="T8" fmla="*/ 1060 w 1060"/>
                <a:gd name="T9" fmla="*/ 182 h 1062"/>
              </a:gdLst>
              <a:ahLst/>
              <a:cxnLst>
                <a:cxn ang="0">
                  <a:pos x="T0" y="T1"/>
                </a:cxn>
                <a:cxn ang="0">
                  <a:pos x="T2" y="T3"/>
                </a:cxn>
                <a:cxn ang="0">
                  <a:pos x="T4" y="T5"/>
                </a:cxn>
                <a:cxn ang="0">
                  <a:pos x="T6" y="T7"/>
                </a:cxn>
                <a:cxn ang="0">
                  <a:pos x="T8" y="T9"/>
                </a:cxn>
              </a:cxnLst>
              <a:rect l="0" t="0" r="r" b="b"/>
              <a:pathLst>
                <a:path w="1060" h="1062">
                  <a:moveTo>
                    <a:pt x="1060" y="182"/>
                  </a:moveTo>
                  <a:cubicBezTo>
                    <a:pt x="948" y="70"/>
                    <a:pt x="793" y="0"/>
                    <a:pt x="621" y="0"/>
                  </a:cubicBezTo>
                  <a:cubicBezTo>
                    <a:pt x="278" y="0"/>
                    <a:pt x="0" y="278"/>
                    <a:pt x="0" y="621"/>
                  </a:cubicBezTo>
                  <a:cubicBezTo>
                    <a:pt x="0" y="793"/>
                    <a:pt x="70" y="949"/>
                    <a:pt x="184" y="1062"/>
                  </a:cubicBezTo>
                  <a:lnTo>
                    <a:pt x="1060" y="182"/>
                  </a:ln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4" name="Freeform 7">
              <a:extLst>
                <a:ext uri="{FF2B5EF4-FFF2-40B4-BE49-F238E27FC236}">
                  <a16:creationId xmlns:a16="http://schemas.microsoft.com/office/drawing/2014/main" id="{5366AB22-7A39-4A62-8B25-2A6D8FD477BF}"/>
                </a:ext>
              </a:extLst>
            </p:cNvPr>
            <p:cNvSpPr>
              <a:spLocks/>
            </p:cNvSpPr>
            <p:nvPr userDrawn="1"/>
          </p:nvSpPr>
          <p:spPr bwMode="auto">
            <a:xfrm>
              <a:off x="2836" y="1477"/>
              <a:ext cx="116" cy="58"/>
            </a:xfrm>
            <a:custGeom>
              <a:avLst/>
              <a:gdLst>
                <a:gd name="T0" fmla="*/ 58 w 116"/>
                <a:gd name="T1" fmla="*/ 0 h 58"/>
                <a:gd name="T2" fmla="*/ 0 w 116"/>
                <a:gd name="T3" fmla="*/ 58 h 58"/>
                <a:gd name="T4" fmla="*/ 116 w 116"/>
                <a:gd name="T5" fmla="*/ 58 h 58"/>
                <a:gd name="T6" fmla="*/ 58 w 116"/>
                <a:gd name="T7" fmla="*/ 0 h 58"/>
              </a:gdLst>
              <a:ahLst/>
              <a:cxnLst>
                <a:cxn ang="0">
                  <a:pos x="T0" y="T1"/>
                </a:cxn>
                <a:cxn ang="0">
                  <a:pos x="T2" y="T3"/>
                </a:cxn>
                <a:cxn ang="0">
                  <a:pos x="T4" y="T5"/>
                </a:cxn>
                <a:cxn ang="0">
                  <a:pos x="T6" y="T7"/>
                </a:cxn>
              </a:cxnLst>
              <a:rect l="0" t="0" r="r" b="b"/>
              <a:pathLst>
                <a:path w="116" h="58">
                  <a:moveTo>
                    <a:pt x="58" y="0"/>
                  </a:moveTo>
                  <a:lnTo>
                    <a:pt x="0" y="58"/>
                  </a:lnTo>
                  <a:lnTo>
                    <a:pt x="116" y="58"/>
                  </a:lnTo>
                  <a:lnTo>
                    <a:pt x="58"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5" name="Freeform 8">
              <a:extLst>
                <a:ext uri="{FF2B5EF4-FFF2-40B4-BE49-F238E27FC236}">
                  <a16:creationId xmlns:a16="http://schemas.microsoft.com/office/drawing/2014/main" id="{738656C9-C916-48C1-9F94-8C2A34254ED4}"/>
                </a:ext>
              </a:extLst>
            </p:cNvPr>
            <p:cNvSpPr>
              <a:spLocks/>
            </p:cNvSpPr>
            <p:nvPr userDrawn="1"/>
          </p:nvSpPr>
          <p:spPr bwMode="auto">
            <a:xfrm>
              <a:off x="2902" y="1410"/>
              <a:ext cx="118" cy="118"/>
            </a:xfrm>
            <a:custGeom>
              <a:avLst/>
              <a:gdLst>
                <a:gd name="T0" fmla="*/ 0 w 118"/>
                <a:gd name="T1" fmla="*/ 59 h 118"/>
                <a:gd name="T2" fmla="*/ 58 w 118"/>
                <a:gd name="T3" fmla="*/ 0 h 118"/>
                <a:gd name="T4" fmla="*/ 118 w 118"/>
                <a:gd name="T5" fmla="*/ 60 h 118"/>
                <a:gd name="T6" fmla="*/ 59 w 118"/>
                <a:gd name="T7" fmla="*/ 118 h 118"/>
                <a:gd name="T8" fmla="*/ 0 w 118"/>
                <a:gd name="T9" fmla="*/ 59 h 118"/>
              </a:gdLst>
              <a:ahLst/>
              <a:cxnLst>
                <a:cxn ang="0">
                  <a:pos x="T0" y="T1"/>
                </a:cxn>
                <a:cxn ang="0">
                  <a:pos x="T2" y="T3"/>
                </a:cxn>
                <a:cxn ang="0">
                  <a:pos x="T4" y="T5"/>
                </a:cxn>
                <a:cxn ang="0">
                  <a:pos x="T6" y="T7"/>
                </a:cxn>
                <a:cxn ang="0">
                  <a:pos x="T8" y="T9"/>
                </a:cxn>
              </a:cxnLst>
              <a:rect l="0" t="0" r="r" b="b"/>
              <a:pathLst>
                <a:path w="118" h="118">
                  <a:moveTo>
                    <a:pt x="0" y="59"/>
                  </a:moveTo>
                  <a:lnTo>
                    <a:pt x="58" y="0"/>
                  </a:lnTo>
                  <a:lnTo>
                    <a:pt x="118" y="60"/>
                  </a:lnTo>
                  <a:lnTo>
                    <a:pt x="59" y="118"/>
                  </a:lnTo>
                  <a:lnTo>
                    <a:pt x="0" y="59"/>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6" name="Freeform 9">
              <a:extLst>
                <a:ext uri="{FF2B5EF4-FFF2-40B4-BE49-F238E27FC236}">
                  <a16:creationId xmlns:a16="http://schemas.microsoft.com/office/drawing/2014/main" id="{55AFB8D5-1007-4493-B5FE-F1217E983454}"/>
                </a:ext>
              </a:extLst>
            </p:cNvPr>
            <p:cNvSpPr>
              <a:spLocks/>
            </p:cNvSpPr>
            <p:nvPr userDrawn="1"/>
          </p:nvSpPr>
          <p:spPr bwMode="auto">
            <a:xfrm>
              <a:off x="3032" y="1410"/>
              <a:ext cx="116" cy="125"/>
            </a:xfrm>
            <a:custGeom>
              <a:avLst/>
              <a:gdLst>
                <a:gd name="T0" fmla="*/ 116 w 116"/>
                <a:gd name="T1" fmla="*/ 0 h 125"/>
                <a:gd name="T2" fmla="*/ 0 w 116"/>
                <a:gd name="T3" fmla="*/ 0 h 125"/>
                <a:gd name="T4" fmla="*/ 0 w 116"/>
                <a:gd name="T5" fmla="*/ 7 h 125"/>
                <a:gd name="T6" fmla="*/ 48 w 116"/>
                <a:gd name="T7" fmla="*/ 7 h 125"/>
                <a:gd name="T8" fmla="*/ 48 w 116"/>
                <a:gd name="T9" fmla="*/ 125 h 125"/>
                <a:gd name="T10" fmla="*/ 70 w 116"/>
                <a:gd name="T11" fmla="*/ 125 h 125"/>
                <a:gd name="T12" fmla="*/ 70 w 116"/>
                <a:gd name="T13" fmla="*/ 7 h 125"/>
                <a:gd name="T14" fmla="*/ 116 w 116"/>
                <a:gd name="T15" fmla="*/ 7 h 125"/>
                <a:gd name="T16" fmla="*/ 116 w 11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5">
                  <a:moveTo>
                    <a:pt x="116" y="0"/>
                  </a:moveTo>
                  <a:lnTo>
                    <a:pt x="0" y="0"/>
                  </a:lnTo>
                  <a:lnTo>
                    <a:pt x="0" y="7"/>
                  </a:lnTo>
                  <a:lnTo>
                    <a:pt x="48" y="7"/>
                  </a:lnTo>
                  <a:lnTo>
                    <a:pt x="48" y="125"/>
                  </a:lnTo>
                  <a:lnTo>
                    <a:pt x="70" y="125"/>
                  </a:lnTo>
                  <a:lnTo>
                    <a:pt x="70" y="7"/>
                  </a:lnTo>
                  <a:lnTo>
                    <a:pt x="116" y="7"/>
                  </a:lnTo>
                  <a:lnTo>
                    <a:pt x="116"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7" name="Freeform 10">
              <a:extLst>
                <a:ext uri="{FF2B5EF4-FFF2-40B4-BE49-F238E27FC236}">
                  <a16:creationId xmlns:a16="http://schemas.microsoft.com/office/drawing/2014/main" id="{EB9937C8-BDAC-4F04-9DA2-CA3EBEE65EB1}"/>
                </a:ext>
              </a:extLst>
            </p:cNvPr>
            <p:cNvSpPr>
              <a:spLocks noEditPoints="1"/>
            </p:cNvSpPr>
            <p:nvPr userDrawn="1"/>
          </p:nvSpPr>
          <p:spPr bwMode="auto">
            <a:xfrm>
              <a:off x="3135" y="1405"/>
              <a:ext cx="128" cy="133"/>
            </a:xfrm>
            <a:custGeom>
              <a:avLst/>
              <a:gdLst>
                <a:gd name="T0" fmla="*/ 442 w 884"/>
                <a:gd name="T1" fmla="*/ 0 h 920"/>
                <a:gd name="T2" fmla="*/ 0 w 884"/>
                <a:gd name="T3" fmla="*/ 460 h 920"/>
                <a:gd name="T4" fmla="*/ 442 w 884"/>
                <a:gd name="T5" fmla="*/ 920 h 920"/>
                <a:gd name="T6" fmla="*/ 884 w 884"/>
                <a:gd name="T7" fmla="*/ 460 h 920"/>
                <a:gd name="T8" fmla="*/ 442 w 884"/>
                <a:gd name="T9" fmla="*/ 0 h 920"/>
                <a:gd name="T10" fmla="*/ 443 w 884"/>
                <a:gd name="T11" fmla="*/ 869 h 920"/>
                <a:gd name="T12" fmla="*/ 170 w 884"/>
                <a:gd name="T13" fmla="*/ 459 h 920"/>
                <a:gd name="T14" fmla="*/ 443 w 884"/>
                <a:gd name="T15" fmla="*/ 49 h 920"/>
                <a:gd name="T16" fmla="*/ 717 w 884"/>
                <a:gd name="T17" fmla="*/ 459 h 920"/>
                <a:gd name="T18" fmla="*/ 443 w 884"/>
                <a:gd name="T19" fmla="*/ 869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920">
                  <a:moveTo>
                    <a:pt x="442" y="0"/>
                  </a:moveTo>
                  <a:cubicBezTo>
                    <a:pt x="196" y="0"/>
                    <a:pt x="0" y="210"/>
                    <a:pt x="0" y="460"/>
                  </a:cubicBezTo>
                  <a:cubicBezTo>
                    <a:pt x="0" y="711"/>
                    <a:pt x="196" y="920"/>
                    <a:pt x="442" y="920"/>
                  </a:cubicBezTo>
                  <a:cubicBezTo>
                    <a:pt x="688" y="920"/>
                    <a:pt x="884" y="711"/>
                    <a:pt x="884" y="460"/>
                  </a:cubicBezTo>
                  <a:cubicBezTo>
                    <a:pt x="884" y="210"/>
                    <a:pt x="688" y="0"/>
                    <a:pt x="442" y="0"/>
                  </a:cubicBezTo>
                  <a:close/>
                  <a:moveTo>
                    <a:pt x="443" y="869"/>
                  </a:moveTo>
                  <a:cubicBezTo>
                    <a:pt x="281" y="869"/>
                    <a:pt x="170" y="694"/>
                    <a:pt x="170" y="459"/>
                  </a:cubicBezTo>
                  <a:cubicBezTo>
                    <a:pt x="170" y="223"/>
                    <a:pt x="281" y="49"/>
                    <a:pt x="443" y="49"/>
                  </a:cubicBezTo>
                  <a:cubicBezTo>
                    <a:pt x="606" y="49"/>
                    <a:pt x="717" y="223"/>
                    <a:pt x="717" y="459"/>
                  </a:cubicBezTo>
                  <a:cubicBezTo>
                    <a:pt x="717" y="694"/>
                    <a:pt x="606" y="869"/>
                    <a:pt x="443" y="869"/>
                  </a:cubicBez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8" name="Freeform 11">
              <a:extLst>
                <a:ext uri="{FF2B5EF4-FFF2-40B4-BE49-F238E27FC236}">
                  <a16:creationId xmlns:a16="http://schemas.microsoft.com/office/drawing/2014/main" id="{B9EA0B8A-7358-4842-8A4E-C82B457404FA}"/>
                </a:ext>
              </a:extLst>
            </p:cNvPr>
            <p:cNvSpPr>
              <a:spLocks/>
            </p:cNvSpPr>
            <p:nvPr userDrawn="1"/>
          </p:nvSpPr>
          <p:spPr bwMode="auto">
            <a:xfrm>
              <a:off x="3275" y="1409"/>
              <a:ext cx="123" cy="130"/>
            </a:xfrm>
            <a:custGeom>
              <a:avLst/>
              <a:gdLst>
                <a:gd name="T0" fmla="*/ 99 w 123"/>
                <a:gd name="T1" fmla="*/ 0 h 130"/>
                <a:gd name="T2" fmla="*/ 63 w 123"/>
                <a:gd name="T3" fmla="*/ 86 h 130"/>
                <a:gd name="T4" fmla="*/ 26 w 123"/>
                <a:gd name="T5" fmla="*/ 1 h 130"/>
                <a:gd name="T6" fmla="*/ 0 w 123"/>
                <a:gd name="T7" fmla="*/ 1 h 130"/>
                <a:gd name="T8" fmla="*/ 0 w 123"/>
                <a:gd name="T9" fmla="*/ 127 h 130"/>
                <a:gd name="T10" fmla="*/ 10 w 123"/>
                <a:gd name="T11" fmla="*/ 127 h 130"/>
                <a:gd name="T12" fmla="*/ 10 w 123"/>
                <a:gd name="T13" fmla="*/ 25 h 130"/>
                <a:gd name="T14" fmla="*/ 57 w 123"/>
                <a:gd name="T15" fmla="*/ 130 h 130"/>
                <a:gd name="T16" fmla="*/ 100 w 123"/>
                <a:gd name="T17" fmla="*/ 24 h 130"/>
                <a:gd name="T18" fmla="*/ 100 w 123"/>
                <a:gd name="T19" fmla="*/ 125 h 130"/>
                <a:gd name="T20" fmla="*/ 123 w 123"/>
                <a:gd name="T21" fmla="*/ 125 h 130"/>
                <a:gd name="T22" fmla="*/ 123 w 123"/>
                <a:gd name="T23" fmla="*/ 0 h 130"/>
                <a:gd name="T24" fmla="*/ 99 w 123"/>
                <a:gd name="T2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30">
                  <a:moveTo>
                    <a:pt x="99" y="0"/>
                  </a:moveTo>
                  <a:lnTo>
                    <a:pt x="63" y="86"/>
                  </a:lnTo>
                  <a:lnTo>
                    <a:pt x="26" y="1"/>
                  </a:lnTo>
                  <a:lnTo>
                    <a:pt x="0" y="1"/>
                  </a:lnTo>
                  <a:lnTo>
                    <a:pt x="0" y="127"/>
                  </a:lnTo>
                  <a:lnTo>
                    <a:pt x="10" y="127"/>
                  </a:lnTo>
                  <a:lnTo>
                    <a:pt x="10" y="25"/>
                  </a:lnTo>
                  <a:lnTo>
                    <a:pt x="57" y="130"/>
                  </a:lnTo>
                  <a:lnTo>
                    <a:pt x="100" y="24"/>
                  </a:lnTo>
                  <a:lnTo>
                    <a:pt x="100" y="125"/>
                  </a:lnTo>
                  <a:lnTo>
                    <a:pt x="123" y="125"/>
                  </a:lnTo>
                  <a:lnTo>
                    <a:pt x="123" y="0"/>
                  </a:lnTo>
                  <a:lnTo>
                    <a:pt x="99"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9" name="Freeform 12">
              <a:extLst>
                <a:ext uri="{FF2B5EF4-FFF2-40B4-BE49-F238E27FC236}">
                  <a16:creationId xmlns:a16="http://schemas.microsoft.com/office/drawing/2014/main" id="{AF976CE1-3042-4378-B911-65A0B8770A75}"/>
                </a:ext>
              </a:extLst>
            </p:cNvPr>
            <p:cNvSpPr>
              <a:spLocks/>
            </p:cNvSpPr>
            <p:nvPr userDrawn="1"/>
          </p:nvSpPr>
          <p:spPr bwMode="auto">
            <a:xfrm>
              <a:off x="3414" y="1409"/>
              <a:ext cx="76" cy="127"/>
            </a:xfrm>
            <a:custGeom>
              <a:avLst/>
              <a:gdLst>
                <a:gd name="T0" fmla="*/ 76 w 76"/>
                <a:gd name="T1" fmla="*/ 8 h 127"/>
                <a:gd name="T2" fmla="*/ 76 w 76"/>
                <a:gd name="T3" fmla="*/ 0 h 127"/>
                <a:gd name="T4" fmla="*/ 0 w 76"/>
                <a:gd name="T5" fmla="*/ 0 h 127"/>
                <a:gd name="T6" fmla="*/ 0 w 76"/>
                <a:gd name="T7" fmla="*/ 127 h 127"/>
                <a:gd name="T8" fmla="*/ 76 w 76"/>
                <a:gd name="T9" fmla="*/ 127 h 127"/>
                <a:gd name="T10" fmla="*/ 76 w 76"/>
                <a:gd name="T11" fmla="*/ 118 h 127"/>
                <a:gd name="T12" fmla="*/ 23 w 76"/>
                <a:gd name="T13" fmla="*/ 118 h 127"/>
                <a:gd name="T14" fmla="*/ 23 w 76"/>
                <a:gd name="T15" fmla="*/ 65 h 127"/>
                <a:gd name="T16" fmla="*/ 73 w 76"/>
                <a:gd name="T17" fmla="*/ 65 h 127"/>
                <a:gd name="T18" fmla="*/ 73 w 76"/>
                <a:gd name="T19" fmla="*/ 56 h 127"/>
                <a:gd name="T20" fmla="*/ 23 w 76"/>
                <a:gd name="T21" fmla="*/ 56 h 127"/>
                <a:gd name="T22" fmla="*/ 23 w 76"/>
                <a:gd name="T23" fmla="*/ 8 h 127"/>
                <a:gd name="T24" fmla="*/ 76 w 76"/>
                <a:gd name="T25"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7">
                  <a:moveTo>
                    <a:pt x="76" y="8"/>
                  </a:moveTo>
                  <a:lnTo>
                    <a:pt x="76" y="0"/>
                  </a:lnTo>
                  <a:lnTo>
                    <a:pt x="0" y="0"/>
                  </a:lnTo>
                  <a:lnTo>
                    <a:pt x="0" y="127"/>
                  </a:lnTo>
                  <a:lnTo>
                    <a:pt x="76" y="127"/>
                  </a:lnTo>
                  <a:lnTo>
                    <a:pt x="76" y="118"/>
                  </a:lnTo>
                  <a:lnTo>
                    <a:pt x="23" y="118"/>
                  </a:lnTo>
                  <a:lnTo>
                    <a:pt x="23" y="65"/>
                  </a:lnTo>
                  <a:lnTo>
                    <a:pt x="73" y="65"/>
                  </a:lnTo>
                  <a:lnTo>
                    <a:pt x="73" y="56"/>
                  </a:lnTo>
                  <a:lnTo>
                    <a:pt x="23" y="56"/>
                  </a:lnTo>
                  <a:lnTo>
                    <a:pt x="23" y="8"/>
                  </a:lnTo>
                  <a:lnTo>
                    <a:pt x="76" y="8"/>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40" name="Freeform 13">
              <a:extLst>
                <a:ext uri="{FF2B5EF4-FFF2-40B4-BE49-F238E27FC236}">
                  <a16:creationId xmlns:a16="http://schemas.microsoft.com/office/drawing/2014/main" id="{336B2297-BD31-4777-844B-998DE807804E}"/>
                </a:ext>
              </a:extLst>
            </p:cNvPr>
            <p:cNvSpPr>
              <a:spLocks/>
            </p:cNvSpPr>
            <p:nvPr userDrawn="1"/>
          </p:nvSpPr>
          <p:spPr bwMode="auto">
            <a:xfrm>
              <a:off x="3497" y="1409"/>
              <a:ext cx="112" cy="127"/>
            </a:xfrm>
            <a:custGeom>
              <a:avLst/>
              <a:gdLst>
                <a:gd name="T0" fmla="*/ 0 w 112"/>
                <a:gd name="T1" fmla="*/ 0 h 127"/>
                <a:gd name="T2" fmla="*/ 44 w 112"/>
                <a:gd name="T3" fmla="*/ 62 h 127"/>
                <a:gd name="T4" fmla="*/ 44 w 112"/>
                <a:gd name="T5" fmla="*/ 127 h 127"/>
                <a:gd name="T6" fmla="*/ 68 w 112"/>
                <a:gd name="T7" fmla="*/ 127 h 127"/>
                <a:gd name="T8" fmla="*/ 68 w 112"/>
                <a:gd name="T9" fmla="*/ 62 h 127"/>
                <a:gd name="T10" fmla="*/ 112 w 112"/>
                <a:gd name="T11" fmla="*/ 0 h 127"/>
                <a:gd name="T12" fmla="*/ 98 w 112"/>
                <a:gd name="T13" fmla="*/ 0 h 127"/>
                <a:gd name="T14" fmla="*/ 63 w 112"/>
                <a:gd name="T15" fmla="*/ 51 h 127"/>
                <a:gd name="T16" fmla="*/ 28 w 112"/>
                <a:gd name="T17" fmla="*/ 0 h 127"/>
                <a:gd name="T18" fmla="*/ 0 w 11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7">
                  <a:moveTo>
                    <a:pt x="0" y="0"/>
                  </a:moveTo>
                  <a:lnTo>
                    <a:pt x="44" y="62"/>
                  </a:lnTo>
                  <a:lnTo>
                    <a:pt x="44" y="127"/>
                  </a:lnTo>
                  <a:lnTo>
                    <a:pt x="68" y="127"/>
                  </a:lnTo>
                  <a:lnTo>
                    <a:pt x="68" y="62"/>
                  </a:lnTo>
                  <a:lnTo>
                    <a:pt x="112" y="0"/>
                  </a:lnTo>
                  <a:lnTo>
                    <a:pt x="98" y="0"/>
                  </a:lnTo>
                  <a:lnTo>
                    <a:pt x="63" y="51"/>
                  </a:lnTo>
                  <a:lnTo>
                    <a:pt x="28" y="0"/>
                  </a:lnTo>
                  <a:lnTo>
                    <a:pt x="0"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1" name="TextBox 8">
            <a:extLst>
              <a:ext uri="{FF2B5EF4-FFF2-40B4-BE49-F238E27FC236}">
                <a16:creationId xmlns:a16="http://schemas.microsoft.com/office/drawing/2014/main" id="{61710BE8-A1D2-44BD-9249-3ECAE4EE4AAA}"/>
              </a:ext>
            </a:extLst>
          </p:cNvPr>
          <p:cNvSpPr txBox="1"/>
          <p:nvPr userDrawn="1"/>
        </p:nvSpPr>
        <p:spPr>
          <a:xfrm>
            <a:off x="8770674" y="3195159"/>
            <a:ext cx="251222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Osaka University</a:t>
            </a:r>
          </a:p>
        </p:txBody>
      </p:sp>
      <p:sp>
        <p:nvSpPr>
          <p:cNvPr id="42" name="TextBox 8">
            <a:extLst>
              <a:ext uri="{FF2B5EF4-FFF2-40B4-BE49-F238E27FC236}">
                <a16:creationId xmlns:a16="http://schemas.microsoft.com/office/drawing/2014/main" id="{638A4B9F-7CB8-4C82-AD14-C6AC1D8BFEF1}"/>
              </a:ext>
            </a:extLst>
          </p:cNvPr>
          <p:cNvSpPr txBox="1"/>
          <p:nvPr userDrawn="1"/>
        </p:nvSpPr>
        <p:spPr>
          <a:xfrm>
            <a:off x="8849438" y="3997158"/>
            <a:ext cx="336983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Chang Gung University</a:t>
            </a:r>
          </a:p>
        </p:txBody>
      </p:sp>
      <p:grpSp>
        <p:nvGrpSpPr>
          <p:cNvPr id="43" name="Group 42">
            <a:extLst>
              <a:ext uri="{FF2B5EF4-FFF2-40B4-BE49-F238E27FC236}">
                <a16:creationId xmlns:a16="http://schemas.microsoft.com/office/drawing/2014/main" id="{EB8A2396-F959-47D2-B396-D9D5B281E77D}"/>
              </a:ext>
            </a:extLst>
          </p:cNvPr>
          <p:cNvGrpSpPr/>
          <p:nvPr userDrawn="1"/>
        </p:nvGrpSpPr>
        <p:grpSpPr>
          <a:xfrm>
            <a:off x="7796903" y="4965008"/>
            <a:ext cx="1040657" cy="624394"/>
            <a:chOff x="3505200" y="3381598"/>
            <a:chExt cx="3048000" cy="1828800"/>
          </a:xfrm>
        </p:grpSpPr>
        <p:pic>
          <p:nvPicPr>
            <p:cNvPr id="44" name="Picture 2" descr="Image result for 花王 ロゴ">
              <a:extLst>
                <a:ext uri="{FF2B5EF4-FFF2-40B4-BE49-F238E27FC236}">
                  <a16:creationId xmlns:a16="http://schemas.microsoft.com/office/drawing/2014/main" id="{300720BF-7CE9-49B2-B75C-592A08243B8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花王 ロゴ">
              <a:extLst>
                <a:ext uri="{FF2B5EF4-FFF2-40B4-BE49-F238E27FC236}">
                  <a16:creationId xmlns:a16="http://schemas.microsoft.com/office/drawing/2014/main" id="{A98D6645-7E39-4B9E-AD1F-6DD0119CAEB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花王 ロゴ">
              <a:extLst>
                <a:ext uri="{FF2B5EF4-FFF2-40B4-BE49-F238E27FC236}">
                  <a16:creationId xmlns:a16="http://schemas.microsoft.com/office/drawing/2014/main" id="{A598A45C-516D-4B8F-B0B0-C49C2BFC6D7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花王 ロゴ">
              <a:extLst>
                <a:ext uri="{FF2B5EF4-FFF2-40B4-BE49-F238E27FC236}">
                  <a16:creationId xmlns:a16="http://schemas.microsoft.com/office/drawing/2014/main" id="{D2BCC962-BB7D-44C3-86BB-9C1F5967404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花王 ロゴ">
              <a:extLst>
                <a:ext uri="{FF2B5EF4-FFF2-40B4-BE49-F238E27FC236}">
                  <a16:creationId xmlns:a16="http://schemas.microsoft.com/office/drawing/2014/main" id="{70CFDBC6-1EAB-4585-B34F-634A02DBC62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8">
            <a:extLst>
              <a:ext uri="{FF2B5EF4-FFF2-40B4-BE49-F238E27FC236}">
                <a16:creationId xmlns:a16="http://schemas.microsoft.com/office/drawing/2014/main" id="{A6AC4D7B-BD2B-4D8F-8F89-3F5584BB8BB7}"/>
              </a:ext>
            </a:extLst>
          </p:cNvPr>
          <p:cNvSpPr txBox="1"/>
          <p:nvPr userDrawn="1"/>
        </p:nvSpPr>
        <p:spPr>
          <a:xfrm>
            <a:off x="8991600" y="5067032"/>
            <a:ext cx="73289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rgbClr val="002060"/>
                </a:solidFill>
                <a:latin typeface="+mj-lt"/>
                <a:ea typeface="+mn-ea"/>
                <a:cs typeface="Arial" panose="020B0604020202020204" pitchFamily="34" charset="0"/>
              </a:rPr>
              <a:t>Kao</a:t>
            </a:r>
          </a:p>
        </p:txBody>
      </p:sp>
    </p:spTree>
    <p:extLst>
      <p:ext uri="{BB962C8B-B14F-4D97-AF65-F5344CB8AC3E}">
        <p14:creationId xmlns:p14="http://schemas.microsoft.com/office/powerpoint/2010/main" val="124601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529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テキスト プレースホルダ 6">
            <a:extLst>
              <a:ext uri="{FF2B5EF4-FFF2-40B4-BE49-F238E27FC236}">
                <a16:creationId xmlns:a16="http://schemas.microsoft.com/office/drawing/2014/main" id="{CE8D6233-93D2-44EE-B9BC-03C619D4A89D}"/>
              </a:ext>
            </a:extLst>
          </p:cNvPr>
          <p:cNvSpPr>
            <a:spLocks noGrp="1"/>
          </p:cNvSpPr>
          <p:nvPr>
            <p:ph type="body" sz="quarter" idx="10" hasCustomPrompt="1"/>
          </p:nvPr>
        </p:nvSpPr>
        <p:spPr>
          <a:xfrm>
            <a:off x="4503678" y="2819400"/>
            <a:ext cx="3184645" cy="726991"/>
          </a:xfrm>
          <a:prstGeom prst="rect">
            <a:avLst/>
          </a:prstGeom>
        </p:spPr>
        <p:txBody>
          <a:bodyPr wrap="none" lIns="82927" tIns="41464" rIns="82927" bIns="41464">
            <a:spAutoFit/>
          </a:bodyPr>
          <a:lstStyle>
            <a:lvl1pPr algn="ctr">
              <a:buNone/>
              <a:defRPr sz="4400" b="0" baseline="0">
                <a:solidFill>
                  <a:schemeClr val="accent2">
                    <a:lumMod val="50000"/>
                  </a:schemeClr>
                </a:solidFill>
                <a:latin typeface="Arial" pitchFamily="34" charset="0"/>
                <a:ea typeface="MS Gothic" panose="020B0609070205080204" pitchFamily="49" charset="-128"/>
                <a:cs typeface="Arial" pitchFamily="34" charset="0"/>
              </a:defRPr>
            </a:lvl1pPr>
          </a:lstStyle>
          <a:p>
            <a:pPr lvl="0"/>
            <a:r>
              <a:rPr lang="en-US" altLang="ja-JP" dirty="0"/>
              <a:t>Section title</a:t>
            </a:r>
            <a:endParaRPr lang="ja-JP" altLang="en-US" dirty="0"/>
          </a:p>
        </p:txBody>
      </p:sp>
    </p:spTree>
    <p:extLst>
      <p:ext uri="{BB962C8B-B14F-4D97-AF65-F5344CB8AC3E}">
        <p14:creationId xmlns:p14="http://schemas.microsoft.com/office/powerpoint/2010/main" val="1131097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accent2">
                    <a:lumMod val="5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spTree>
    <p:extLst>
      <p:ext uri="{BB962C8B-B14F-4D97-AF65-F5344CB8AC3E}">
        <p14:creationId xmlns:p14="http://schemas.microsoft.com/office/powerpoint/2010/main" val="3363758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accent2">
                    <a:lumMod val="5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pic>
        <p:nvPicPr>
          <p:cNvPr id="3" name="Picture 7">
            <a:extLst>
              <a:ext uri="{FF2B5EF4-FFF2-40B4-BE49-F238E27FC236}">
                <a16:creationId xmlns:a16="http://schemas.microsoft.com/office/drawing/2014/main" id="{F65E5B99-039D-4C9D-805B-54D5D81553C9}"/>
              </a:ext>
            </a:extLst>
          </p:cNvPr>
          <p:cNvPicPr>
            <a:picLocks noChangeAspect="1" noChangeArrowheads="1"/>
          </p:cNvPicPr>
          <p:nvPr userDrawn="1"/>
        </p:nvPicPr>
        <p:blipFill>
          <a:blip r:embed="rId2" cstate="print"/>
          <a:srcRect/>
          <a:stretch>
            <a:fillRect/>
          </a:stretch>
        </p:blipFill>
        <p:spPr bwMode="auto">
          <a:xfrm>
            <a:off x="11049000" y="6248400"/>
            <a:ext cx="869950" cy="457200"/>
          </a:xfrm>
          <a:prstGeom prst="rect">
            <a:avLst/>
          </a:prstGeom>
          <a:noFill/>
          <a:ln w="9525">
            <a:noFill/>
            <a:miter lim="800000"/>
            <a:headEnd/>
            <a:tailEnd/>
          </a:ln>
        </p:spPr>
      </p:pic>
    </p:spTree>
    <p:extLst>
      <p:ext uri="{BB962C8B-B14F-4D97-AF65-F5344CB8AC3E}">
        <p14:creationId xmlns:p14="http://schemas.microsoft.com/office/powerpoint/2010/main" val="128182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rmal Standard">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0" y="123832"/>
            <a:ext cx="1862168" cy="493081"/>
          </a:xfrm>
          <a:prstGeom prst="rect">
            <a:avLst/>
          </a:prstGeom>
        </p:spPr>
        <p:txBody>
          <a:bodyPr wrap="none" lIns="82927" tIns="41464" rIns="82927" bIns="41464">
            <a:spAutoFit/>
          </a:bodyPr>
          <a:lstStyle>
            <a:lvl1pPr>
              <a:buNone/>
              <a:defRPr sz="2800" b="1" baseline="0">
                <a:solidFill>
                  <a:schemeClr val="accent2">
                    <a:lumMod val="5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grpSp>
        <p:nvGrpSpPr>
          <p:cNvPr id="12" name="Group 11">
            <a:extLst>
              <a:ext uri="{FF2B5EF4-FFF2-40B4-BE49-F238E27FC236}">
                <a16:creationId xmlns:a16="http://schemas.microsoft.com/office/drawing/2014/main" id="{31FD5F17-B80E-4F8F-89A5-C31E7FBC2E90}"/>
              </a:ext>
            </a:extLst>
          </p:cNvPr>
          <p:cNvGrpSpPr>
            <a:grpSpLocks/>
          </p:cNvGrpSpPr>
          <p:nvPr userDrawn="1"/>
        </p:nvGrpSpPr>
        <p:grpSpPr bwMode="auto">
          <a:xfrm>
            <a:off x="11146631" y="476223"/>
            <a:ext cx="414337" cy="560388"/>
            <a:chOff x="5617" y="335"/>
            <a:chExt cx="288" cy="389"/>
          </a:xfrm>
        </p:grpSpPr>
        <p:sp>
          <p:nvSpPr>
            <p:cNvPr id="13" name="Oval 12">
              <a:extLst>
                <a:ext uri="{FF2B5EF4-FFF2-40B4-BE49-F238E27FC236}">
                  <a16:creationId xmlns:a16="http://schemas.microsoft.com/office/drawing/2014/main" id="{2F01E813-011A-41C7-96B7-079FA37F46A4}"/>
                </a:ext>
              </a:extLst>
            </p:cNvPr>
            <p:cNvSpPr>
              <a:spLocks noChangeArrowheads="1"/>
            </p:cNvSpPr>
            <p:nvPr userDrawn="1"/>
          </p:nvSpPr>
          <p:spPr bwMode="auto">
            <a:xfrm rot="1680000">
              <a:off x="5618" y="385"/>
              <a:ext cx="288" cy="291"/>
            </a:xfrm>
            <a:prstGeom prst="ellipse">
              <a:avLst/>
            </a:prstGeom>
            <a:noFill/>
            <a:ln w="36720">
              <a:solidFill>
                <a:srgbClr val="00FF00"/>
              </a:solidFill>
              <a:round/>
              <a:headEnd/>
              <a:tailEnd/>
            </a:ln>
          </p:spPr>
          <p:txBody>
            <a:bodyPr wrap="none" anchor="ctr"/>
            <a:lstStyle/>
            <a:p>
              <a:pPr>
                <a:buFont typeface="StarSymbol"/>
                <a:buNone/>
              </a:pPr>
              <a:endParaRPr kumimoji="0" lang="ja-JP" altLang="en-US">
                <a:latin typeface="Times New Roman" pitchFamily="18" charset="0"/>
              </a:endParaRPr>
            </a:p>
          </p:txBody>
        </p:sp>
        <p:sp>
          <p:nvSpPr>
            <p:cNvPr id="14" name="Line 5">
              <a:extLst>
                <a:ext uri="{FF2B5EF4-FFF2-40B4-BE49-F238E27FC236}">
                  <a16:creationId xmlns:a16="http://schemas.microsoft.com/office/drawing/2014/main" id="{BE40CD81-9D24-45F7-AD4B-CDE7E9C2E40A}"/>
                </a:ext>
              </a:extLst>
            </p:cNvPr>
            <p:cNvSpPr>
              <a:spLocks noChangeShapeType="1"/>
            </p:cNvSpPr>
            <p:nvPr userDrawn="1"/>
          </p:nvSpPr>
          <p:spPr bwMode="auto">
            <a:xfrm flipH="1" flipV="1">
              <a:off x="5700" y="335"/>
              <a:ext cx="122" cy="391"/>
            </a:xfrm>
            <a:prstGeom prst="line">
              <a:avLst/>
            </a:prstGeom>
            <a:noFill/>
            <a:ln w="36720">
              <a:solidFill>
                <a:srgbClr val="FFFF00"/>
              </a:solidFill>
              <a:round/>
              <a:headEnd/>
              <a:tailEnd/>
            </a:ln>
          </p:spPr>
          <p:txBody>
            <a:bodyPr/>
            <a:lstStyle/>
            <a:p>
              <a:pPr fontAlgn="auto">
                <a:spcBef>
                  <a:spcPts val="0"/>
                </a:spcBef>
                <a:spcAft>
                  <a:spcPts val="0"/>
                </a:spcAft>
                <a:buFont typeface="StarSymbol" charset="0"/>
                <a:buNone/>
                <a:defRPr/>
              </a:pPr>
              <a:endParaRPr kumimoji="0" lang="ja-JP" altLang="en-US">
                <a:latin typeface="+mn-lt"/>
                <a:ea typeface="+mn-ea"/>
              </a:endParaRPr>
            </a:p>
          </p:txBody>
        </p:sp>
      </p:grpSp>
      <p:pic>
        <p:nvPicPr>
          <p:cNvPr id="15" name="Picture 7">
            <a:extLst>
              <a:ext uri="{FF2B5EF4-FFF2-40B4-BE49-F238E27FC236}">
                <a16:creationId xmlns:a16="http://schemas.microsoft.com/office/drawing/2014/main" id="{10CCCF90-D4BC-43F2-9EFA-67AD120720CD}"/>
              </a:ext>
            </a:extLst>
          </p:cNvPr>
          <p:cNvPicPr>
            <a:picLocks noChangeAspect="1" noChangeArrowheads="1"/>
          </p:cNvPicPr>
          <p:nvPr userDrawn="1"/>
        </p:nvPicPr>
        <p:blipFill>
          <a:blip r:embed="rId2" cstate="print"/>
          <a:srcRect/>
          <a:stretch>
            <a:fillRect/>
          </a:stretch>
        </p:blipFill>
        <p:spPr bwMode="auto">
          <a:xfrm>
            <a:off x="10287793" y="300011"/>
            <a:ext cx="869950" cy="457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B10914A2-DC4D-4640-8960-695888DB2BAD}"/>
              </a:ext>
            </a:extLst>
          </p:cNvPr>
          <p:cNvCxnSpPr/>
          <p:nvPr userDrawn="1"/>
        </p:nvCxnSpPr>
        <p:spPr bwMode="auto">
          <a:xfrm flipH="1">
            <a:off x="11353800" y="356408"/>
            <a:ext cx="838200" cy="401638"/>
          </a:xfrm>
          <a:prstGeom prst="line">
            <a:avLst/>
          </a:prstGeom>
          <a:noFill/>
          <a:ln w="381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A04848F-3869-4192-A98E-EB477CEA37B5}"/>
              </a:ext>
            </a:extLst>
          </p:cNvPr>
          <p:cNvCxnSpPr>
            <a:cxnSpLocks/>
          </p:cNvCxnSpPr>
          <p:nvPr userDrawn="1"/>
        </p:nvCxnSpPr>
        <p:spPr bwMode="auto">
          <a:xfrm flipH="1">
            <a:off x="0" y="756417"/>
            <a:ext cx="11353800" cy="0"/>
          </a:xfrm>
          <a:prstGeom prst="line">
            <a:avLst/>
          </a:prstGeom>
          <a:no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0528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47" name="テキスト プレースホルダ 6">
            <a:extLst>
              <a:ext uri="{FF2B5EF4-FFF2-40B4-BE49-F238E27FC236}">
                <a16:creationId xmlns:a16="http://schemas.microsoft.com/office/drawing/2014/main" id="{64931B32-3A34-48BE-8B2E-AEFB0C6A029B}"/>
              </a:ext>
            </a:extLst>
          </p:cNvPr>
          <p:cNvSpPr>
            <a:spLocks noGrp="1"/>
          </p:cNvSpPr>
          <p:nvPr>
            <p:ph type="body" sz="quarter" idx="10" hasCustomPrompt="1"/>
          </p:nvPr>
        </p:nvSpPr>
        <p:spPr>
          <a:xfrm>
            <a:off x="3" y="123832"/>
            <a:ext cx="2301391" cy="493081"/>
          </a:xfrm>
          <a:prstGeom prst="rect">
            <a:avLst/>
          </a:prstGeom>
        </p:spPr>
        <p:txBody>
          <a:bodyPr wrap="none" lIns="82927" tIns="41464" rIns="82927" bIns="41464">
            <a:spAutoFit/>
          </a:bodyPr>
          <a:lstStyle>
            <a:lvl1pPr>
              <a:buNone/>
              <a:defRPr sz="2800" b="1" baseline="0">
                <a:solidFill>
                  <a:schemeClr val="accent2">
                    <a:lumMod val="50000"/>
                  </a:schemeClr>
                </a:solidFill>
                <a:latin typeface="Arial" pitchFamily="34" charset="0"/>
                <a:ea typeface="MS Gothic" panose="020B0609070205080204" pitchFamily="49" charset="-128"/>
                <a:cs typeface="Arial" pitchFamily="34" charset="0"/>
              </a:defRPr>
            </a:lvl1pPr>
          </a:lstStyle>
          <a:p>
            <a:pPr lvl="0"/>
            <a:r>
              <a:rPr lang="en-US" altLang="ja-JP" dirty="0"/>
              <a:t>Color wheel</a:t>
            </a:r>
            <a:endParaRPr lang="ja-JP" altLang="en-US" dirty="0"/>
          </a:p>
        </p:txBody>
      </p:sp>
      <p:sp>
        <p:nvSpPr>
          <p:cNvPr id="148" name="円/楕円 12">
            <a:extLst>
              <a:ext uri="{FF2B5EF4-FFF2-40B4-BE49-F238E27FC236}">
                <a16:creationId xmlns:a16="http://schemas.microsoft.com/office/drawing/2014/main" id="{F28C18DB-00AB-43D8-BA98-652F7764A73D}"/>
              </a:ext>
            </a:extLst>
          </p:cNvPr>
          <p:cNvSpPr/>
          <p:nvPr userDrawn="1"/>
        </p:nvSpPr>
        <p:spPr>
          <a:xfrm>
            <a:off x="3535362" y="2631450"/>
            <a:ext cx="260350" cy="261938"/>
          </a:xfrm>
          <a:prstGeom prst="ellipse">
            <a:avLst/>
          </a:prstGeom>
          <a:solidFill>
            <a:srgbClr val="00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49" name="円/楕円 13">
            <a:extLst>
              <a:ext uri="{FF2B5EF4-FFF2-40B4-BE49-F238E27FC236}">
                <a16:creationId xmlns:a16="http://schemas.microsoft.com/office/drawing/2014/main" id="{424F2BC5-0A9B-49CD-B2DB-23B85BC8534C}"/>
              </a:ext>
            </a:extLst>
          </p:cNvPr>
          <p:cNvSpPr/>
          <p:nvPr userDrawn="1"/>
        </p:nvSpPr>
        <p:spPr>
          <a:xfrm>
            <a:off x="7940675" y="2631450"/>
            <a:ext cx="260350" cy="261938"/>
          </a:xfrm>
          <a:prstGeom prst="ellipse">
            <a:avLst/>
          </a:prstGeom>
          <a:solidFill>
            <a:srgbClr val="66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0" name="円/楕円 14">
            <a:extLst>
              <a:ext uri="{FF2B5EF4-FFF2-40B4-BE49-F238E27FC236}">
                <a16:creationId xmlns:a16="http://schemas.microsoft.com/office/drawing/2014/main" id="{8ADF305C-2A25-4DE2-9C2E-6DF20D724500}"/>
              </a:ext>
            </a:extLst>
          </p:cNvPr>
          <p:cNvSpPr/>
          <p:nvPr userDrawn="1"/>
        </p:nvSpPr>
        <p:spPr>
          <a:xfrm>
            <a:off x="7573962" y="2631450"/>
            <a:ext cx="260350" cy="261938"/>
          </a:xfrm>
          <a:prstGeom prst="ellipse">
            <a:avLst/>
          </a:prstGeom>
          <a:solidFill>
            <a:srgbClr val="CC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1" name="円/楕円 15">
            <a:extLst>
              <a:ext uri="{FF2B5EF4-FFF2-40B4-BE49-F238E27FC236}">
                <a16:creationId xmlns:a16="http://schemas.microsoft.com/office/drawing/2014/main" id="{1FA661AA-F55E-4938-B63C-E6F663D5345C}"/>
              </a:ext>
            </a:extLst>
          </p:cNvPr>
          <p:cNvSpPr/>
          <p:nvPr userDrawn="1"/>
        </p:nvSpPr>
        <p:spPr>
          <a:xfrm>
            <a:off x="7207250" y="2631450"/>
            <a:ext cx="260350" cy="261938"/>
          </a:xfrm>
          <a:prstGeom prst="ellipse">
            <a:avLst/>
          </a:prstGeom>
          <a:solidFill>
            <a:srgbClr val="FF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2" name="円/楕円 16">
            <a:extLst>
              <a:ext uri="{FF2B5EF4-FFF2-40B4-BE49-F238E27FC236}">
                <a16:creationId xmlns:a16="http://schemas.microsoft.com/office/drawing/2014/main" id="{B8D15FFE-A616-4E0F-98A5-E5707D9E0C7C}"/>
              </a:ext>
            </a:extLst>
          </p:cNvPr>
          <p:cNvSpPr/>
          <p:nvPr userDrawn="1"/>
        </p:nvSpPr>
        <p:spPr>
          <a:xfrm>
            <a:off x="6838950" y="2631450"/>
            <a:ext cx="261937" cy="261938"/>
          </a:xfrm>
          <a:prstGeom prst="ellipse">
            <a:avLst/>
          </a:prstGeom>
          <a:solidFill>
            <a:srgbClr val="FF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3" name="円/楕円 17">
            <a:extLst>
              <a:ext uri="{FF2B5EF4-FFF2-40B4-BE49-F238E27FC236}">
                <a16:creationId xmlns:a16="http://schemas.microsoft.com/office/drawing/2014/main" id="{F54AA6C6-CD64-48F7-86A2-1C446459D65F}"/>
              </a:ext>
            </a:extLst>
          </p:cNvPr>
          <p:cNvSpPr/>
          <p:nvPr userDrawn="1"/>
        </p:nvSpPr>
        <p:spPr>
          <a:xfrm>
            <a:off x="6472237" y="2631450"/>
            <a:ext cx="260350" cy="261938"/>
          </a:xfrm>
          <a:prstGeom prst="ellipse">
            <a:avLst/>
          </a:prstGeom>
          <a:solidFill>
            <a:srgbClr val="FF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4" name="円/楕円 18">
            <a:extLst>
              <a:ext uri="{FF2B5EF4-FFF2-40B4-BE49-F238E27FC236}">
                <a16:creationId xmlns:a16="http://schemas.microsoft.com/office/drawing/2014/main" id="{F1BA1297-3C95-4B25-8FC7-F163BB57FABE}"/>
              </a:ext>
            </a:extLst>
          </p:cNvPr>
          <p:cNvSpPr/>
          <p:nvPr userDrawn="1"/>
        </p:nvSpPr>
        <p:spPr>
          <a:xfrm>
            <a:off x="6105525" y="2631450"/>
            <a:ext cx="260350" cy="261938"/>
          </a:xfrm>
          <a:prstGeom prst="ellipse">
            <a:avLst/>
          </a:prstGeom>
          <a:solidFill>
            <a:srgbClr val="FF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5" name="円/楕円 19">
            <a:extLst>
              <a:ext uri="{FF2B5EF4-FFF2-40B4-BE49-F238E27FC236}">
                <a16:creationId xmlns:a16="http://schemas.microsoft.com/office/drawing/2014/main" id="{02E028F5-53E3-4CA2-8C4D-8A686CC04BF4}"/>
              </a:ext>
            </a:extLst>
          </p:cNvPr>
          <p:cNvSpPr/>
          <p:nvPr userDrawn="1"/>
        </p:nvSpPr>
        <p:spPr>
          <a:xfrm>
            <a:off x="5737225" y="2631450"/>
            <a:ext cx="261937" cy="26193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6" name="円/楕円 20">
            <a:extLst>
              <a:ext uri="{FF2B5EF4-FFF2-40B4-BE49-F238E27FC236}">
                <a16:creationId xmlns:a16="http://schemas.microsoft.com/office/drawing/2014/main" id="{85AC4EA9-740E-4A7E-84FB-5BD92BF1582B}"/>
              </a:ext>
            </a:extLst>
          </p:cNvPr>
          <p:cNvSpPr/>
          <p:nvPr userDrawn="1"/>
        </p:nvSpPr>
        <p:spPr>
          <a:xfrm>
            <a:off x="5370512" y="2631450"/>
            <a:ext cx="260350" cy="261938"/>
          </a:xfrm>
          <a:prstGeom prst="ellipse">
            <a:avLst/>
          </a:prstGeom>
          <a:solidFill>
            <a:srgbClr val="CC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7" name="円/楕円 21">
            <a:extLst>
              <a:ext uri="{FF2B5EF4-FFF2-40B4-BE49-F238E27FC236}">
                <a16:creationId xmlns:a16="http://schemas.microsoft.com/office/drawing/2014/main" id="{0C897337-805E-482E-A119-5A18306979CC}"/>
              </a:ext>
            </a:extLst>
          </p:cNvPr>
          <p:cNvSpPr/>
          <p:nvPr userDrawn="1"/>
        </p:nvSpPr>
        <p:spPr>
          <a:xfrm>
            <a:off x="5003800" y="2631450"/>
            <a:ext cx="260350" cy="261938"/>
          </a:xfrm>
          <a:prstGeom prst="ellipse">
            <a:avLst/>
          </a:prstGeom>
          <a:solidFill>
            <a:srgbClr val="99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8" name="円/楕円 22">
            <a:extLst>
              <a:ext uri="{FF2B5EF4-FFF2-40B4-BE49-F238E27FC236}">
                <a16:creationId xmlns:a16="http://schemas.microsoft.com/office/drawing/2014/main" id="{47939FB6-6D45-45BA-AA5C-9D2FCB68D58B}"/>
              </a:ext>
            </a:extLst>
          </p:cNvPr>
          <p:cNvSpPr/>
          <p:nvPr userDrawn="1"/>
        </p:nvSpPr>
        <p:spPr>
          <a:xfrm>
            <a:off x="4637087" y="2631450"/>
            <a:ext cx="260350" cy="261938"/>
          </a:xfrm>
          <a:prstGeom prst="ellipse">
            <a:avLst/>
          </a:prstGeom>
          <a:solidFill>
            <a:srgbClr val="66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9" name="円/楕円 23">
            <a:extLst>
              <a:ext uri="{FF2B5EF4-FFF2-40B4-BE49-F238E27FC236}">
                <a16:creationId xmlns:a16="http://schemas.microsoft.com/office/drawing/2014/main" id="{C3B0A261-8909-41C3-B89D-263339D02E96}"/>
              </a:ext>
            </a:extLst>
          </p:cNvPr>
          <p:cNvSpPr/>
          <p:nvPr userDrawn="1"/>
        </p:nvSpPr>
        <p:spPr>
          <a:xfrm>
            <a:off x="4268787" y="2631450"/>
            <a:ext cx="260350" cy="261938"/>
          </a:xfrm>
          <a:prstGeom prst="ellipse">
            <a:avLst/>
          </a:prstGeom>
          <a:solidFill>
            <a:srgbClr val="33CC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0" name="円/楕円 24">
            <a:extLst>
              <a:ext uri="{FF2B5EF4-FFF2-40B4-BE49-F238E27FC236}">
                <a16:creationId xmlns:a16="http://schemas.microsoft.com/office/drawing/2014/main" id="{49081715-32F2-4986-B0F0-76453E1DB358}"/>
              </a:ext>
            </a:extLst>
          </p:cNvPr>
          <p:cNvSpPr/>
          <p:nvPr userDrawn="1"/>
        </p:nvSpPr>
        <p:spPr>
          <a:xfrm>
            <a:off x="3902075" y="2631450"/>
            <a:ext cx="260350" cy="261938"/>
          </a:xfrm>
          <a:prstGeom prst="ellipse">
            <a:avLst/>
          </a:prstGeom>
          <a:solidFill>
            <a:srgbClr val="0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1" name="円/楕円 25">
            <a:extLst>
              <a:ext uri="{FF2B5EF4-FFF2-40B4-BE49-F238E27FC236}">
                <a16:creationId xmlns:a16="http://schemas.microsoft.com/office/drawing/2014/main" id="{5F78395A-F77A-4B49-8D7D-29A3699C2AC5}"/>
              </a:ext>
            </a:extLst>
          </p:cNvPr>
          <p:cNvSpPr/>
          <p:nvPr userDrawn="1"/>
        </p:nvSpPr>
        <p:spPr>
          <a:xfrm>
            <a:off x="3719512" y="2290138"/>
            <a:ext cx="260350" cy="261937"/>
          </a:xfrm>
          <a:prstGeom prst="ellipse">
            <a:avLst/>
          </a:prstGeom>
          <a:solidFill>
            <a:srgbClr val="00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2" name="円/楕円 26">
            <a:extLst>
              <a:ext uri="{FF2B5EF4-FFF2-40B4-BE49-F238E27FC236}">
                <a16:creationId xmlns:a16="http://schemas.microsoft.com/office/drawing/2014/main" id="{A1184D67-B7FB-4B51-8069-BB16E166DA31}"/>
              </a:ext>
            </a:extLst>
          </p:cNvPr>
          <p:cNvSpPr/>
          <p:nvPr userDrawn="1"/>
        </p:nvSpPr>
        <p:spPr>
          <a:xfrm>
            <a:off x="7758112" y="2290138"/>
            <a:ext cx="260350" cy="261937"/>
          </a:xfrm>
          <a:prstGeom prst="ellipse">
            <a:avLst/>
          </a:prstGeom>
          <a:solidFill>
            <a:srgbClr val="99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3" name="円/楕円 27">
            <a:extLst>
              <a:ext uri="{FF2B5EF4-FFF2-40B4-BE49-F238E27FC236}">
                <a16:creationId xmlns:a16="http://schemas.microsoft.com/office/drawing/2014/main" id="{74A469A7-1700-400F-BB2E-FF50FF191ED6}"/>
              </a:ext>
            </a:extLst>
          </p:cNvPr>
          <p:cNvSpPr/>
          <p:nvPr userDrawn="1"/>
        </p:nvSpPr>
        <p:spPr>
          <a:xfrm>
            <a:off x="7391400" y="2290138"/>
            <a:ext cx="260350" cy="261937"/>
          </a:xfrm>
          <a:prstGeom prst="ellipse">
            <a:avLst/>
          </a:prstGeom>
          <a:solidFill>
            <a:srgbClr val="CC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4" name="円/楕円 28">
            <a:extLst>
              <a:ext uri="{FF2B5EF4-FFF2-40B4-BE49-F238E27FC236}">
                <a16:creationId xmlns:a16="http://schemas.microsoft.com/office/drawing/2014/main" id="{79076F31-3839-4443-9BB2-F9DC1543E9EE}"/>
              </a:ext>
            </a:extLst>
          </p:cNvPr>
          <p:cNvSpPr/>
          <p:nvPr userDrawn="1"/>
        </p:nvSpPr>
        <p:spPr>
          <a:xfrm>
            <a:off x="7023100" y="2290138"/>
            <a:ext cx="261937" cy="261937"/>
          </a:xfrm>
          <a:prstGeom prst="ellipse">
            <a:avLst/>
          </a:prstGeom>
          <a:solidFill>
            <a:srgbClr val="CC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5" name="円/楕円 29">
            <a:extLst>
              <a:ext uri="{FF2B5EF4-FFF2-40B4-BE49-F238E27FC236}">
                <a16:creationId xmlns:a16="http://schemas.microsoft.com/office/drawing/2014/main" id="{129E3EDC-B905-4717-A41B-88394EB3A783}"/>
              </a:ext>
            </a:extLst>
          </p:cNvPr>
          <p:cNvSpPr/>
          <p:nvPr userDrawn="1"/>
        </p:nvSpPr>
        <p:spPr>
          <a:xfrm>
            <a:off x="6656387" y="2290138"/>
            <a:ext cx="260350" cy="261937"/>
          </a:xfrm>
          <a:prstGeom prst="ellipse">
            <a:avLst/>
          </a:prstGeom>
          <a:solidFill>
            <a:srgbClr val="CC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6" name="円/楕円 30">
            <a:extLst>
              <a:ext uri="{FF2B5EF4-FFF2-40B4-BE49-F238E27FC236}">
                <a16:creationId xmlns:a16="http://schemas.microsoft.com/office/drawing/2014/main" id="{F76804D9-1E36-4B89-92C3-542D708B619F}"/>
              </a:ext>
            </a:extLst>
          </p:cNvPr>
          <p:cNvSpPr/>
          <p:nvPr userDrawn="1"/>
        </p:nvSpPr>
        <p:spPr>
          <a:xfrm>
            <a:off x="6289675" y="2290138"/>
            <a:ext cx="260350" cy="261937"/>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7" name="円/楕円 31">
            <a:extLst>
              <a:ext uri="{FF2B5EF4-FFF2-40B4-BE49-F238E27FC236}">
                <a16:creationId xmlns:a16="http://schemas.microsoft.com/office/drawing/2014/main" id="{32A6F05F-4E81-4993-9BD4-1F9628D484C1}"/>
              </a:ext>
            </a:extLst>
          </p:cNvPr>
          <p:cNvSpPr/>
          <p:nvPr userDrawn="1"/>
        </p:nvSpPr>
        <p:spPr>
          <a:xfrm>
            <a:off x="5922962" y="2290138"/>
            <a:ext cx="260350" cy="261937"/>
          </a:xfrm>
          <a:prstGeom prst="ellipse">
            <a:avLst/>
          </a:prstGeom>
          <a:solidFill>
            <a:srgbClr val="CCE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8" name="円/楕円 32">
            <a:extLst>
              <a:ext uri="{FF2B5EF4-FFF2-40B4-BE49-F238E27FC236}">
                <a16:creationId xmlns:a16="http://schemas.microsoft.com/office/drawing/2014/main" id="{C02A0794-E6ED-4C98-8DD2-A915331907F9}"/>
              </a:ext>
            </a:extLst>
          </p:cNvPr>
          <p:cNvSpPr/>
          <p:nvPr userDrawn="1"/>
        </p:nvSpPr>
        <p:spPr>
          <a:xfrm>
            <a:off x="5554662" y="2290138"/>
            <a:ext cx="260350" cy="261937"/>
          </a:xfrm>
          <a:prstGeom prst="ellipse">
            <a:avLst/>
          </a:prstGeom>
          <a:solidFill>
            <a:srgbClr val="CC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9" name="円/楕円 33">
            <a:extLst>
              <a:ext uri="{FF2B5EF4-FFF2-40B4-BE49-F238E27FC236}">
                <a16:creationId xmlns:a16="http://schemas.microsoft.com/office/drawing/2014/main" id="{428A1123-BD1E-43BD-A9FF-6EF70DEC84EA}"/>
              </a:ext>
            </a:extLst>
          </p:cNvPr>
          <p:cNvSpPr/>
          <p:nvPr userDrawn="1"/>
        </p:nvSpPr>
        <p:spPr>
          <a:xfrm>
            <a:off x="5187950" y="2290138"/>
            <a:ext cx="260350" cy="261937"/>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0" name="円/楕円 34">
            <a:extLst>
              <a:ext uri="{FF2B5EF4-FFF2-40B4-BE49-F238E27FC236}">
                <a16:creationId xmlns:a16="http://schemas.microsoft.com/office/drawing/2014/main" id="{8FB39935-04A6-40B5-B21D-4E3A041EF070}"/>
              </a:ext>
            </a:extLst>
          </p:cNvPr>
          <p:cNvSpPr/>
          <p:nvPr userDrawn="1"/>
        </p:nvSpPr>
        <p:spPr>
          <a:xfrm>
            <a:off x="4821237" y="2290138"/>
            <a:ext cx="260350" cy="261937"/>
          </a:xfrm>
          <a:prstGeom prst="ellipse">
            <a:avLst/>
          </a:prstGeom>
          <a:solidFill>
            <a:srgbClr val="66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1" name="円/楕円 35">
            <a:extLst>
              <a:ext uri="{FF2B5EF4-FFF2-40B4-BE49-F238E27FC236}">
                <a16:creationId xmlns:a16="http://schemas.microsoft.com/office/drawing/2014/main" id="{156B03E7-EEB6-40F3-A867-070AB8644415}"/>
              </a:ext>
            </a:extLst>
          </p:cNvPr>
          <p:cNvSpPr/>
          <p:nvPr userDrawn="1"/>
        </p:nvSpPr>
        <p:spPr>
          <a:xfrm>
            <a:off x="4452937" y="2290138"/>
            <a:ext cx="261938" cy="261937"/>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2" name="円/楕円 36">
            <a:extLst>
              <a:ext uri="{FF2B5EF4-FFF2-40B4-BE49-F238E27FC236}">
                <a16:creationId xmlns:a16="http://schemas.microsoft.com/office/drawing/2014/main" id="{DBA8E8AA-9488-440B-BDC1-9E2B7F167AF2}"/>
              </a:ext>
            </a:extLst>
          </p:cNvPr>
          <p:cNvSpPr/>
          <p:nvPr userDrawn="1"/>
        </p:nvSpPr>
        <p:spPr>
          <a:xfrm>
            <a:off x="4086225" y="2290138"/>
            <a:ext cx="260350" cy="261937"/>
          </a:xfrm>
          <a:prstGeom prst="ellipse">
            <a:avLst/>
          </a:prstGeom>
          <a:solidFill>
            <a:srgbClr val="00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3" name="円/楕円 37">
            <a:extLst>
              <a:ext uri="{FF2B5EF4-FFF2-40B4-BE49-F238E27FC236}">
                <a16:creationId xmlns:a16="http://schemas.microsoft.com/office/drawing/2014/main" id="{9E549857-BC1D-4E02-9CF4-419E627B88EA}"/>
              </a:ext>
            </a:extLst>
          </p:cNvPr>
          <p:cNvSpPr/>
          <p:nvPr userDrawn="1"/>
        </p:nvSpPr>
        <p:spPr>
          <a:xfrm>
            <a:off x="7573962" y="1950413"/>
            <a:ext cx="260350" cy="260350"/>
          </a:xfrm>
          <a:prstGeom prst="ellipse">
            <a:avLst/>
          </a:prstGeom>
          <a:solidFill>
            <a:srgbClr val="99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4" name="円/楕円 38">
            <a:extLst>
              <a:ext uri="{FF2B5EF4-FFF2-40B4-BE49-F238E27FC236}">
                <a16:creationId xmlns:a16="http://schemas.microsoft.com/office/drawing/2014/main" id="{50AA0E81-0E10-4C58-AF52-6431D1D0CED3}"/>
              </a:ext>
            </a:extLst>
          </p:cNvPr>
          <p:cNvSpPr/>
          <p:nvPr userDrawn="1"/>
        </p:nvSpPr>
        <p:spPr>
          <a:xfrm>
            <a:off x="7207250" y="1950413"/>
            <a:ext cx="260350" cy="260350"/>
          </a:xfrm>
          <a:prstGeom prst="ellipse">
            <a:avLst/>
          </a:prstGeom>
          <a:solidFill>
            <a:srgbClr val="99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5" name="円/楕円 39">
            <a:extLst>
              <a:ext uri="{FF2B5EF4-FFF2-40B4-BE49-F238E27FC236}">
                <a16:creationId xmlns:a16="http://schemas.microsoft.com/office/drawing/2014/main" id="{9C174907-564C-4F52-8B76-FCEAAF5FBFB0}"/>
              </a:ext>
            </a:extLst>
          </p:cNvPr>
          <p:cNvSpPr/>
          <p:nvPr userDrawn="1"/>
        </p:nvSpPr>
        <p:spPr>
          <a:xfrm>
            <a:off x="6838950" y="1950413"/>
            <a:ext cx="261937" cy="260350"/>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6" name="円/楕円 40">
            <a:extLst>
              <a:ext uri="{FF2B5EF4-FFF2-40B4-BE49-F238E27FC236}">
                <a16:creationId xmlns:a16="http://schemas.microsoft.com/office/drawing/2014/main" id="{097B3A5C-41D3-411B-A3F3-C16663A419CC}"/>
              </a:ext>
            </a:extLst>
          </p:cNvPr>
          <p:cNvSpPr/>
          <p:nvPr userDrawn="1"/>
        </p:nvSpPr>
        <p:spPr>
          <a:xfrm>
            <a:off x="6472237" y="1950413"/>
            <a:ext cx="260350" cy="260350"/>
          </a:xfrm>
          <a:prstGeom prst="ellipse">
            <a:avLst/>
          </a:prstGeom>
          <a:solidFill>
            <a:srgbClr val="99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7" name="円/楕円 41">
            <a:extLst>
              <a:ext uri="{FF2B5EF4-FFF2-40B4-BE49-F238E27FC236}">
                <a16:creationId xmlns:a16="http://schemas.microsoft.com/office/drawing/2014/main" id="{B581D049-766D-435F-BB6C-283BBE6111B9}"/>
              </a:ext>
            </a:extLst>
          </p:cNvPr>
          <p:cNvSpPr/>
          <p:nvPr userDrawn="1"/>
        </p:nvSpPr>
        <p:spPr>
          <a:xfrm>
            <a:off x="6105525" y="1950413"/>
            <a:ext cx="260350" cy="260350"/>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8" name="円/楕円 42">
            <a:extLst>
              <a:ext uri="{FF2B5EF4-FFF2-40B4-BE49-F238E27FC236}">
                <a16:creationId xmlns:a16="http://schemas.microsoft.com/office/drawing/2014/main" id="{EE00BAB7-E71A-47DA-8343-A635AEF20E0F}"/>
              </a:ext>
            </a:extLst>
          </p:cNvPr>
          <p:cNvSpPr/>
          <p:nvPr userDrawn="1"/>
        </p:nvSpPr>
        <p:spPr>
          <a:xfrm>
            <a:off x="5737225" y="1950413"/>
            <a:ext cx="261937" cy="260350"/>
          </a:xfrm>
          <a:prstGeom prst="ellipse">
            <a:avLst/>
          </a:prstGeom>
          <a:solidFill>
            <a:srgbClr val="66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9" name="円/楕円 43">
            <a:extLst>
              <a:ext uri="{FF2B5EF4-FFF2-40B4-BE49-F238E27FC236}">
                <a16:creationId xmlns:a16="http://schemas.microsoft.com/office/drawing/2014/main" id="{D0FC5737-1D4E-4449-8EDD-2535711EFFBF}"/>
              </a:ext>
            </a:extLst>
          </p:cNvPr>
          <p:cNvSpPr/>
          <p:nvPr userDrawn="1"/>
        </p:nvSpPr>
        <p:spPr>
          <a:xfrm>
            <a:off x="5370512" y="1950413"/>
            <a:ext cx="260350" cy="260350"/>
          </a:xfrm>
          <a:prstGeom prst="ellipse">
            <a:avLst/>
          </a:prstGeom>
          <a:solidFill>
            <a:srgbClr val="66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0" name="円/楕円 44">
            <a:extLst>
              <a:ext uri="{FF2B5EF4-FFF2-40B4-BE49-F238E27FC236}">
                <a16:creationId xmlns:a16="http://schemas.microsoft.com/office/drawing/2014/main" id="{2B62DA03-B6BB-45A0-B875-7C3A47F78C20}"/>
              </a:ext>
            </a:extLst>
          </p:cNvPr>
          <p:cNvSpPr/>
          <p:nvPr userDrawn="1"/>
        </p:nvSpPr>
        <p:spPr>
          <a:xfrm>
            <a:off x="5003800" y="1950413"/>
            <a:ext cx="260350" cy="260350"/>
          </a:xfrm>
          <a:prstGeom prst="ellipse">
            <a:avLst/>
          </a:prstGeom>
          <a:solidFill>
            <a:srgbClr val="66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1" name="円/楕円 45">
            <a:extLst>
              <a:ext uri="{FF2B5EF4-FFF2-40B4-BE49-F238E27FC236}">
                <a16:creationId xmlns:a16="http://schemas.microsoft.com/office/drawing/2014/main" id="{506A5A13-3468-45D5-BC9C-95970286C1AD}"/>
              </a:ext>
            </a:extLst>
          </p:cNvPr>
          <p:cNvSpPr/>
          <p:nvPr userDrawn="1"/>
        </p:nvSpPr>
        <p:spPr>
          <a:xfrm>
            <a:off x="4637087" y="1950413"/>
            <a:ext cx="260350" cy="260350"/>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2" name="円/楕円 46">
            <a:extLst>
              <a:ext uri="{FF2B5EF4-FFF2-40B4-BE49-F238E27FC236}">
                <a16:creationId xmlns:a16="http://schemas.microsoft.com/office/drawing/2014/main" id="{AF128DDD-D064-4038-8A96-556CDC6F66D5}"/>
              </a:ext>
            </a:extLst>
          </p:cNvPr>
          <p:cNvSpPr/>
          <p:nvPr userDrawn="1"/>
        </p:nvSpPr>
        <p:spPr>
          <a:xfrm>
            <a:off x="4268787" y="1950413"/>
            <a:ext cx="260350" cy="260350"/>
          </a:xfrm>
          <a:prstGeom prst="ellipse">
            <a:avLst/>
          </a:prstGeom>
          <a:solidFill>
            <a:srgbClr val="00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3" name="円/楕円 47">
            <a:extLst>
              <a:ext uri="{FF2B5EF4-FFF2-40B4-BE49-F238E27FC236}">
                <a16:creationId xmlns:a16="http://schemas.microsoft.com/office/drawing/2014/main" id="{EEBC639F-A368-4CD9-B8EF-84F311BA81FA}"/>
              </a:ext>
            </a:extLst>
          </p:cNvPr>
          <p:cNvSpPr/>
          <p:nvPr userDrawn="1"/>
        </p:nvSpPr>
        <p:spPr>
          <a:xfrm>
            <a:off x="3902075" y="1950413"/>
            <a:ext cx="260350" cy="260350"/>
          </a:xfrm>
          <a:prstGeom prst="ellipse">
            <a:avLst/>
          </a:prstGeom>
          <a:solidFill>
            <a:srgbClr val="33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4" name="円/楕円 48">
            <a:extLst>
              <a:ext uri="{FF2B5EF4-FFF2-40B4-BE49-F238E27FC236}">
                <a16:creationId xmlns:a16="http://schemas.microsoft.com/office/drawing/2014/main" id="{B37E1846-B77F-4473-828D-57E4A161E339}"/>
              </a:ext>
            </a:extLst>
          </p:cNvPr>
          <p:cNvSpPr/>
          <p:nvPr userDrawn="1"/>
        </p:nvSpPr>
        <p:spPr>
          <a:xfrm>
            <a:off x="7391400" y="1609100"/>
            <a:ext cx="260350" cy="260350"/>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5" name="円/楕円 49">
            <a:extLst>
              <a:ext uri="{FF2B5EF4-FFF2-40B4-BE49-F238E27FC236}">
                <a16:creationId xmlns:a16="http://schemas.microsoft.com/office/drawing/2014/main" id="{CCE15DAC-1104-4D76-BD0C-D66A8FF2CC62}"/>
              </a:ext>
            </a:extLst>
          </p:cNvPr>
          <p:cNvSpPr/>
          <p:nvPr userDrawn="1"/>
        </p:nvSpPr>
        <p:spPr>
          <a:xfrm>
            <a:off x="7023100" y="1609100"/>
            <a:ext cx="261937" cy="260350"/>
          </a:xfrm>
          <a:prstGeom prst="ellipse">
            <a:avLst/>
          </a:prstGeom>
          <a:solidFill>
            <a:srgbClr val="66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6" name="円/楕円 50">
            <a:extLst>
              <a:ext uri="{FF2B5EF4-FFF2-40B4-BE49-F238E27FC236}">
                <a16:creationId xmlns:a16="http://schemas.microsoft.com/office/drawing/2014/main" id="{E8211E64-0AC1-4768-85B0-6B4F6C741BF9}"/>
              </a:ext>
            </a:extLst>
          </p:cNvPr>
          <p:cNvSpPr/>
          <p:nvPr userDrawn="1"/>
        </p:nvSpPr>
        <p:spPr>
          <a:xfrm>
            <a:off x="6656387" y="1609100"/>
            <a:ext cx="260350" cy="260350"/>
          </a:xfrm>
          <a:prstGeom prst="ellipse">
            <a:avLst/>
          </a:prstGeom>
          <a:solidFill>
            <a:srgbClr val="66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7" name="円/楕円 51">
            <a:extLst>
              <a:ext uri="{FF2B5EF4-FFF2-40B4-BE49-F238E27FC236}">
                <a16:creationId xmlns:a16="http://schemas.microsoft.com/office/drawing/2014/main" id="{1EEC4F20-C548-4959-A5A8-C8ECA1566D66}"/>
              </a:ext>
            </a:extLst>
          </p:cNvPr>
          <p:cNvSpPr/>
          <p:nvPr userDrawn="1"/>
        </p:nvSpPr>
        <p:spPr>
          <a:xfrm>
            <a:off x="6289675" y="1609100"/>
            <a:ext cx="260350" cy="260350"/>
          </a:xfrm>
          <a:prstGeom prst="ellipse">
            <a:avLst/>
          </a:prstGeom>
          <a:solidFill>
            <a:srgbClr val="66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8" name="円/楕円 52">
            <a:extLst>
              <a:ext uri="{FF2B5EF4-FFF2-40B4-BE49-F238E27FC236}">
                <a16:creationId xmlns:a16="http://schemas.microsoft.com/office/drawing/2014/main" id="{186CF217-BA2F-499F-A5BC-56E7877B8524}"/>
              </a:ext>
            </a:extLst>
          </p:cNvPr>
          <p:cNvSpPr/>
          <p:nvPr userDrawn="1"/>
        </p:nvSpPr>
        <p:spPr>
          <a:xfrm>
            <a:off x="5922962" y="1609100"/>
            <a:ext cx="260350" cy="260350"/>
          </a:xfrm>
          <a:prstGeom prst="ellipse">
            <a:avLst/>
          </a:prstGeom>
          <a:solidFill>
            <a:srgbClr val="33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9" name="円/楕円 53">
            <a:extLst>
              <a:ext uri="{FF2B5EF4-FFF2-40B4-BE49-F238E27FC236}">
                <a16:creationId xmlns:a16="http://schemas.microsoft.com/office/drawing/2014/main" id="{7C1725A4-D017-4491-AE58-0E3DC4FF7204}"/>
              </a:ext>
            </a:extLst>
          </p:cNvPr>
          <p:cNvSpPr/>
          <p:nvPr userDrawn="1"/>
        </p:nvSpPr>
        <p:spPr>
          <a:xfrm>
            <a:off x="5554662" y="1609100"/>
            <a:ext cx="260350" cy="260350"/>
          </a:xfrm>
          <a:prstGeom prst="ellipse">
            <a:avLst/>
          </a:prstGeom>
          <a:solidFill>
            <a:srgbClr val="33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0" name="円/楕円 54">
            <a:extLst>
              <a:ext uri="{FF2B5EF4-FFF2-40B4-BE49-F238E27FC236}">
                <a16:creationId xmlns:a16="http://schemas.microsoft.com/office/drawing/2014/main" id="{2F622DD7-EABA-481E-9314-80FA02AF28A4}"/>
              </a:ext>
            </a:extLst>
          </p:cNvPr>
          <p:cNvSpPr/>
          <p:nvPr userDrawn="1"/>
        </p:nvSpPr>
        <p:spPr>
          <a:xfrm>
            <a:off x="5187950" y="1609100"/>
            <a:ext cx="260350" cy="260350"/>
          </a:xfrm>
          <a:prstGeom prst="ellipse">
            <a:avLst/>
          </a:prstGeom>
          <a:solidFill>
            <a:srgbClr val="00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1" name="円/楕円 55">
            <a:extLst>
              <a:ext uri="{FF2B5EF4-FFF2-40B4-BE49-F238E27FC236}">
                <a16:creationId xmlns:a16="http://schemas.microsoft.com/office/drawing/2014/main" id="{4DAB2182-4BCC-4177-8A5E-09A6D8094EEF}"/>
              </a:ext>
            </a:extLst>
          </p:cNvPr>
          <p:cNvSpPr/>
          <p:nvPr userDrawn="1"/>
        </p:nvSpPr>
        <p:spPr>
          <a:xfrm>
            <a:off x="4821237" y="1609100"/>
            <a:ext cx="260350" cy="260350"/>
          </a:xfrm>
          <a:prstGeom prst="ellipse">
            <a:avLst/>
          </a:prstGeom>
          <a:solidFill>
            <a:srgbClr val="00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2" name="円/楕円 56">
            <a:extLst>
              <a:ext uri="{FF2B5EF4-FFF2-40B4-BE49-F238E27FC236}">
                <a16:creationId xmlns:a16="http://schemas.microsoft.com/office/drawing/2014/main" id="{527F8349-7F23-42CE-9477-C282FEE71C6C}"/>
              </a:ext>
            </a:extLst>
          </p:cNvPr>
          <p:cNvSpPr/>
          <p:nvPr userDrawn="1"/>
        </p:nvSpPr>
        <p:spPr>
          <a:xfrm>
            <a:off x="4452937" y="1609100"/>
            <a:ext cx="261938" cy="260350"/>
          </a:xfrm>
          <a:prstGeom prst="ellipse">
            <a:avLst/>
          </a:prstGeom>
          <a:solidFill>
            <a:srgbClr val="00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3" name="円/楕円 57">
            <a:extLst>
              <a:ext uri="{FF2B5EF4-FFF2-40B4-BE49-F238E27FC236}">
                <a16:creationId xmlns:a16="http://schemas.microsoft.com/office/drawing/2014/main" id="{069111EF-F3E2-4E52-A0C1-93FACA9BA877}"/>
              </a:ext>
            </a:extLst>
          </p:cNvPr>
          <p:cNvSpPr/>
          <p:nvPr userDrawn="1"/>
        </p:nvSpPr>
        <p:spPr>
          <a:xfrm>
            <a:off x="4086225" y="1609100"/>
            <a:ext cx="260350" cy="260350"/>
          </a:xfrm>
          <a:prstGeom prst="ellipse">
            <a:avLst/>
          </a:prstGeom>
          <a:solidFill>
            <a:srgbClr val="33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4" name="円/楕円 58">
            <a:extLst>
              <a:ext uri="{FF2B5EF4-FFF2-40B4-BE49-F238E27FC236}">
                <a16:creationId xmlns:a16="http://schemas.microsoft.com/office/drawing/2014/main" id="{9942ACF7-AD17-4D0A-B59D-0B32FCADEF23}"/>
              </a:ext>
            </a:extLst>
          </p:cNvPr>
          <p:cNvSpPr/>
          <p:nvPr userDrawn="1"/>
        </p:nvSpPr>
        <p:spPr>
          <a:xfrm>
            <a:off x="7207250" y="1267788"/>
            <a:ext cx="260350" cy="260350"/>
          </a:xfrm>
          <a:prstGeom prst="ellipse">
            <a:avLst/>
          </a:prstGeom>
          <a:solidFill>
            <a:srgbClr val="66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5" name="円/楕円 59">
            <a:extLst>
              <a:ext uri="{FF2B5EF4-FFF2-40B4-BE49-F238E27FC236}">
                <a16:creationId xmlns:a16="http://schemas.microsoft.com/office/drawing/2014/main" id="{F4E97986-A594-4A1E-A061-96B322267998}"/>
              </a:ext>
            </a:extLst>
          </p:cNvPr>
          <p:cNvSpPr/>
          <p:nvPr userDrawn="1"/>
        </p:nvSpPr>
        <p:spPr>
          <a:xfrm>
            <a:off x="6838950" y="1267788"/>
            <a:ext cx="261937" cy="260350"/>
          </a:xfrm>
          <a:prstGeom prst="ellipse">
            <a:avLst/>
          </a:prstGeom>
          <a:solidFill>
            <a:srgbClr val="33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6" name="円/楕円 60">
            <a:extLst>
              <a:ext uri="{FF2B5EF4-FFF2-40B4-BE49-F238E27FC236}">
                <a16:creationId xmlns:a16="http://schemas.microsoft.com/office/drawing/2014/main" id="{1F43C08B-B4C2-4B76-94B4-CB30704FC564}"/>
              </a:ext>
            </a:extLst>
          </p:cNvPr>
          <p:cNvSpPr/>
          <p:nvPr userDrawn="1"/>
        </p:nvSpPr>
        <p:spPr>
          <a:xfrm>
            <a:off x="6472237" y="1267788"/>
            <a:ext cx="260350" cy="26035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7" name="円/楕円 61">
            <a:extLst>
              <a:ext uri="{FF2B5EF4-FFF2-40B4-BE49-F238E27FC236}">
                <a16:creationId xmlns:a16="http://schemas.microsoft.com/office/drawing/2014/main" id="{73094C90-45BB-471F-B5BD-76B9E9A4FD01}"/>
              </a:ext>
            </a:extLst>
          </p:cNvPr>
          <p:cNvSpPr/>
          <p:nvPr userDrawn="1"/>
        </p:nvSpPr>
        <p:spPr>
          <a:xfrm>
            <a:off x="6105525" y="1267788"/>
            <a:ext cx="260350" cy="260350"/>
          </a:xfrm>
          <a:prstGeom prst="ellipse">
            <a:avLst/>
          </a:prstGeom>
          <a:solidFill>
            <a:srgbClr val="00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8" name="円/楕円 62">
            <a:extLst>
              <a:ext uri="{FF2B5EF4-FFF2-40B4-BE49-F238E27FC236}">
                <a16:creationId xmlns:a16="http://schemas.microsoft.com/office/drawing/2014/main" id="{38BC6B0C-0017-4522-887C-A21C21F986FC}"/>
              </a:ext>
            </a:extLst>
          </p:cNvPr>
          <p:cNvSpPr/>
          <p:nvPr userDrawn="1"/>
        </p:nvSpPr>
        <p:spPr>
          <a:xfrm>
            <a:off x="5737225" y="1267788"/>
            <a:ext cx="261937" cy="260350"/>
          </a:xfrm>
          <a:prstGeom prst="ellipse">
            <a:avLst/>
          </a:prstGeom>
          <a:solidFill>
            <a:srgbClr val="00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9" name="円/楕円 63">
            <a:extLst>
              <a:ext uri="{FF2B5EF4-FFF2-40B4-BE49-F238E27FC236}">
                <a16:creationId xmlns:a16="http://schemas.microsoft.com/office/drawing/2014/main" id="{DF162D7C-D820-45FF-B952-F00CEC40CBEB}"/>
              </a:ext>
            </a:extLst>
          </p:cNvPr>
          <p:cNvSpPr/>
          <p:nvPr userDrawn="1"/>
        </p:nvSpPr>
        <p:spPr>
          <a:xfrm>
            <a:off x="5370512" y="1267788"/>
            <a:ext cx="260350" cy="260350"/>
          </a:xfrm>
          <a:prstGeom prst="ellipse">
            <a:avLst/>
          </a:prstGeom>
          <a:solidFill>
            <a:srgbClr val="00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0" name="円/楕円 64">
            <a:extLst>
              <a:ext uri="{FF2B5EF4-FFF2-40B4-BE49-F238E27FC236}">
                <a16:creationId xmlns:a16="http://schemas.microsoft.com/office/drawing/2014/main" id="{6588591C-F149-4053-968E-29C8E0E2B70E}"/>
              </a:ext>
            </a:extLst>
          </p:cNvPr>
          <p:cNvSpPr/>
          <p:nvPr userDrawn="1"/>
        </p:nvSpPr>
        <p:spPr>
          <a:xfrm>
            <a:off x="5003800" y="1267788"/>
            <a:ext cx="260350" cy="260350"/>
          </a:xfrm>
          <a:prstGeom prst="ellipse">
            <a:avLst/>
          </a:prstGeom>
          <a:solidFill>
            <a:srgbClr val="33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1" name="円/楕円 65">
            <a:extLst>
              <a:ext uri="{FF2B5EF4-FFF2-40B4-BE49-F238E27FC236}">
                <a16:creationId xmlns:a16="http://schemas.microsoft.com/office/drawing/2014/main" id="{BB11660A-3B1E-4B6C-80CA-9C7E5F4C9DF3}"/>
              </a:ext>
            </a:extLst>
          </p:cNvPr>
          <p:cNvSpPr/>
          <p:nvPr userDrawn="1"/>
        </p:nvSpPr>
        <p:spPr>
          <a:xfrm>
            <a:off x="4637087" y="1267788"/>
            <a:ext cx="260350" cy="260350"/>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2" name="円/楕円 66">
            <a:extLst>
              <a:ext uri="{FF2B5EF4-FFF2-40B4-BE49-F238E27FC236}">
                <a16:creationId xmlns:a16="http://schemas.microsoft.com/office/drawing/2014/main" id="{77B2BD12-AF88-42E7-A1A3-12DEAC603F7F}"/>
              </a:ext>
            </a:extLst>
          </p:cNvPr>
          <p:cNvSpPr/>
          <p:nvPr userDrawn="1"/>
        </p:nvSpPr>
        <p:spPr>
          <a:xfrm>
            <a:off x="4268787" y="1267788"/>
            <a:ext cx="260350" cy="260350"/>
          </a:xfrm>
          <a:prstGeom prst="ellipse">
            <a:avLst/>
          </a:prstGeom>
          <a:solidFill>
            <a:srgbClr val="0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3" name="円/楕円 67">
            <a:extLst>
              <a:ext uri="{FF2B5EF4-FFF2-40B4-BE49-F238E27FC236}">
                <a16:creationId xmlns:a16="http://schemas.microsoft.com/office/drawing/2014/main" id="{B6F52F16-A54B-4D43-9136-F643F9DB437B}"/>
              </a:ext>
            </a:extLst>
          </p:cNvPr>
          <p:cNvSpPr/>
          <p:nvPr userDrawn="1"/>
        </p:nvSpPr>
        <p:spPr>
          <a:xfrm>
            <a:off x="7023100" y="926475"/>
            <a:ext cx="261937" cy="260350"/>
          </a:xfrm>
          <a:prstGeom prst="ellipse">
            <a:avLst/>
          </a:prstGeom>
          <a:solidFill>
            <a:srgbClr val="33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4" name="円/楕円 68">
            <a:extLst>
              <a:ext uri="{FF2B5EF4-FFF2-40B4-BE49-F238E27FC236}">
                <a16:creationId xmlns:a16="http://schemas.microsoft.com/office/drawing/2014/main" id="{7A75B657-FE38-41B2-BD6A-4B85A31E318D}"/>
              </a:ext>
            </a:extLst>
          </p:cNvPr>
          <p:cNvSpPr/>
          <p:nvPr userDrawn="1"/>
        </p:nvSpPr>
        <p:spPr>
          <a:xfrm>
            <a:off x="6656387" y="926475"/>
            <a:ext cx="260350" cy="260350"/>
          </a:xfrm>
          <a:prstGeom prst="ellipse">
            <a:avLst/>
          </a:prstGeom>
          <a:solidFill>
            <a:srgbClr val="33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5" name="円/楕円 69">
            <a:extLst>
              <a:ext uri="{FF2B5EF4-FFF2-40B4-BE49-F238E27FC236}">
                <a16:creationId xmlns:a16="http://schemas.microsoft.com/office/drawing/2014/main" id="{F4F555E5-2881-4192-901F-E10A474CB3F3}"/>
              </a:ext>
            </a:extLst>
          </p:cNvPr>
          <p:cNvSpPr/>
          <p:nvPr userDrawn="1"/>
        </p:nvSpPr>
        <p:spPr>
          <a:xfrm>
            <a:off x="6289675" y="926475"/>
            <a:ext cx="260350" cy="260350"/>
          </a:xfrm>
          <a:prstGeom prst="ellipse">
            <a:avLst/>
          </a:prstGeom>
          <a:solidFill>
            <a:srgbClr val="00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6" name="円/楕円 70">
            <a:extLst>
              <a:ext uri="{FF2B5EF4-FFF2-40B4-BE49-F238E27FC236}">
                <a16:creationId xmlns:a16="http://schemas.microsoft.com/office/drawing/2014/main" id="{9AD590C0-EF5F-46AA-9AB0-30B86772BDAA}"/>
              </a:ext>
            </a:extLst>
          </p:cNvPr>
          <p:cNvSpPr/>
          <p:nvPr userDrawn="1"/>
        </p:nvSpPr>
        <p:spPr>
          <a:xfrm>
            <a:off x="5922962" y="926475"/>
            <a:ext cx="260350" cy="260350"/>
          </a:xfrm>
          <a:prstGeom prst="ellipse">
            <a:avLst/>
          </a:prstGeom>
          <a:solidFill>
            <a:srgbClr val="00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7" name="円/楕円 71">
            <a:extLst>
              <a:ext uri="{FF2B5EF4-FFF2-40B4-BE49-F238E27FC236}">
                <a16:creationId xmlns:a16="http://schemas.microsoft.com/office/drawing/2014/main" id="{05695C1A-F466-4196-A8A3-ED76A69ADD05}"/>
              </a:ext>
            </a:extLst>
          </p:cNvPr>
          <p:cNvSpPr/>
          <p:nvPr userDrawn="1"/>
        </p:nvSpPr>
        <p:spPr>
          <a:xfrm>
            <a:off x="5554662" y="926475"/>
            <a:ext cx="260350" cy="260350"/>
          </a:xfrm>
          <a:prstGeom prst="ellipse">
            <a:avLst/>
          </a:prstGeom>
          <a:solidFill>
            <a:srgbClr val="00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8" name="円/楕円 72">
            <a:extLst>
              <a:ext uri="{FF2B5EF4-FFF2-40B4-BE49-F238E27FC236}">
                <a16:creationId xmlns:a16="http://schemas.microsoft.com/office/drawing/2014/main" id="{01D04E6B-A1FE-4ED6-8F33-BF9081B2B698}"/>
              </a:ext>
            </a:extLst>
          </p:cNvPr>
          <p:cNvSpPr/>
          <p:nvPr userDrawn="1"/>
        </p:nvSpPr>
        <p:spPr>
          <a:xfrm>
            <a:off x="5187950" y="926475"/>
            <a:ext cx="260350" cy="260350"/>
          </a:xfrm>
          <a:prstGeom prst="ellipse">
            <a:avLst/>
          </a:prstGeom>
          <a:solidFill>
            <a:srgbClr val="00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9" name="円/楕円 73">
            <a:extLst>
              <a:ext uri="{FF2B5EF4-FFF2-40B4-BE49-F238E27FC236}">
                <a16:creationId xmlns:a16="http://schemas.microsoft.com/office/drawing/2014/main" id="{FB2689CF-E237-49C5-8B2B-E5CB18A564F5}"/>
              </a:ext>
            </a:extLst>
          </p:cNvPr>
          <p:cNvSpPr/>
          <p:nvPr userDrawn="1"/>
        </p:nvSpPr>
        <p:spPr>
          <a:xfrm>
            <a:off x="4821237" y="926475"/>
            <a:ext cx="260350" cy="260350"/>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0" name="円/楕円 74">
            <a:extLst>
              <a:ext uri="{FF2B5EF4-FFF2-40B4-BE49-F238E27FC236}">
                <a16:creationId xmlns:a16="http://schemas.microsoft.com/office/drawing/2014/main" id="{15DC8590-D598-4B5A-BCA1-F891483616BF}"/>
              </a:ext>
            </a:extLst>
          </p:cNvPr>
          <p:cNvSpPr/>
          <p:nvPr userDrawn="1"/>
        </p:nvSpPr>
        <p:spPr>
          <a:xfrm>
            <a:off x="4452937" y="926475"/>
            <a:ext cx="261938" cy="260350"/>
          </a:xfrm>
          <a:prstGeom prst="ellipse">
            <a:avLst/>
          </a:prstGeom>
          <a:solidFill>
            <a:srgbClr val="0066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1" name="円/楕円 75">
            <a:extLst>
              <a:ext uri="{FF2B5EF4-FFF2-40B4-BE49-F238E27FC236}">
                <a16:creationId xmlns:a16="http://schemas.microsoft.com/office/drawing/2014/main" id="{3D2EEA3C-DBB4-4AD8-8B5C-44FCA34FAE76}"/>
              </a:ext>
            </a:extLst>
          </p:cNvPr>
          <p:cNvSpPr/>
          <p:nvPr userDrawn="1"/>
        </p:nvSpPr>
        <p:spPr>
          <a:xfrm>
            <a:off x="6838950" y="585163"/>
            <a:ext cx="261937" cy="260350"/>
          </a:xfrm>
          <a:prstGeom prst="ellipse">
            <a:avLst/>
          </a:prstGeom>
          <a:solidFill>
            <a:srgbClr val="00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2" name="円/楕円 76">
            <a:extLst>
              <a:ext uri="{FF2B5EF4-FFF2-40B4-BE49-F238E27FC236}">
                <a16:creationId xmlns:a16="http://schemas.microsoft.com/office/drawing/2014/main" id="{3F0A8E4A-106E-4C91-AE10-52484E7969F0}"/>
              </a:ext>
            </a:extLst>
          </p:cNvPr>
          <p:cNvSpPr/>
          <p:nvPr userDrawn="1"/>
        </p:nvSpPr>
        <p:spPr>
          <a:xfrm>
            <a:off x="6472237" y="585163"/>
            <a:ext cx="260350" cy="260350"/>
          </a:xfrm>
          <a:prstGeom prst="ellipse">
            <a:avLst/>
          </a:prstGeom>
          <a:solidFill>
            <a:srgbClr val="00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3" name="円/楕円 77">
            <a:extLst>
              <a:ext uri="{FF2B5EF4-FFF2-40B4-BE49-F238E27FC236}">
                <a16:creationId xmlns:a16="http://schemas.microsoft.com/office/drawing/2014/main" id="{A470301C-DEF0-4710-8808-072FEB1D743D}"/>
              </a:ext>
            </a:extLst>
          </p:cNvPr>
          <p:cNvSpPr/>
          <p:nvPr userDrawn="1"/>
        </p:nvSpPr>
        <p:spPr>
          <a:xfrm>
            <a:off x="6105525" y="585163"/>
            <a:ext cx="260350" cy="260350"/>
          </a:xfrm>
          <a:prstGeom prst="ellipse">
            <a:avLst/>
          </a:prstGeom>
          <a:solidFill>
            <a:srgbClr val="00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4" name="円/楕円 78">
            <a:extLst>
              <a:ext uri="{FF2B5EF4-FFF2-40B4-BE49-F238E27FC236}">
                <a16:creationId xmlns:a16="http://schemas.microsoft.com/office/drawing/2014/main" id="{5B48C425-29AA-4016-93A4-F40409B19FD7}"/>
              </a:ext>
            </a:extLst>
          </p:cNvPr>
          <p:cNvSpPr/>
          <p:nvPr userDrawn="1"/>
        </p:nvSpPr>
        <p:spPr>
          <a:xfrm>
            <a:off x="5737225" y="585163"/>
            <a:ext cx="261937" cy="260350"/>
          </a:xfrm>
          <a:prstGeom prst="ellipse">
            <a:avLst/>
          </a:prstGeom>
          <a:solidFill>
            <a:srgbClr val="00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5" name="円/楕円 79">
            <a:extLst>
              <a:ext uri="{FF2B5EF4-FFF2-40B4-BE49-F238E27FC236}">
                <a16:creationId xmlns:a16="http://schemas.microsoft.com/office/drawing/2014/main" id="{C8819790-F74B-46F6-BF53-6913D85E1F37}"/>
              </a:ext>
            </a:extLst>
          </p:cNvPr>
          <p:cNvSpPr/>
          <p:nvPr userDrawn="1"/>
        </p:nvSpPr>
        <p:spPr>
          <a:xfrm>
            <a:off x="5370512" y="585163"/>
            <a:ext cx="260350" cy="260350"/>
          </a:xfrm>
          <a:prstGeom prst="ellipse">
            <a:avLst/>
          </a:prstGeom>
          <a:solidFill>
            <a:srgbClr val="33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6" name="円/楕円 80">
            <a:extLst>
              <a:ext uri="{FF2B5EF4-FFF2-40B4-BE49-F238E27FC236}">
                <a16:creationId xmlns:a16="http://schemas.microsoft.com/office/drawing/2014/main" id="{13A30243-9C8C-4A97-8764-376B29522867}"/>
              </a:ext>
            </a:extLst>
          </p:cNvPr>
          <p:cNvSpPr/>
          <p:nvPr userDrawn="1"/>
        </p:nvSpPr>
        <p:spPr>
          <a:xfrm>
            <a:off x="5003800" y="585163"/>
            <a:ext cx="260350" cy="260350"/>
          </a:xfrm>
          <a:prstGeom prst="ellipse">
            <a:avLst/>
          </a:prstGeom>
          <a:solidFill>
            <a:srgbClr val="33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7" name="円/楕円 81">
            <a:extLst>
              <a:ext uri="{FF2B5EF4-FFF2-40B4-BE49-F238E27FC236}">
                <a16:creationId xmlns:a16="http://schemas.microsoft.com/office/drawing/2014/main" id="{DEEC14B4-E666-4975-8BDF-5C31724F7C2D}"/>
              </a:ext>
            </a:extLst>
          </p:cNvPr>
          <p:cNvSpPr/>
          <p:nvPr userDrawn="1"/>
        </p:nvSpPr>
        <p:spPr>
          <a:xfrm>
            <a:off x="4637087" y="585163"/>
            <a:ext cx="260350" cy="260350"/>
          </a:xfrm>
          <a:prstGeom prst="ellipse">
            <a:avLst/>
          </a:prstGeom>
          <a:solidFill>
            <a:srgbClr val="00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8" name="円/楕円 82">
            <a:extLst>
              <a:ext uri="{FF2B5EF4-FFF2-40B4-BE49-F238E27FC236}">
                <a16:creationId xmlns:a16="http://schemas.microsoft.com/office/drawing/2014/main" id="{EF07B1DB-3F73-435F-8AEB-088955D1FEA9}"/>
              </a:ext>
            </a:extLst>
          </p:cNvPr>
          <p:cNvSpPr/>
          <p:nvPr userDrawn="1"/>
        </p:nvSpPr>
        <p:spPr>
          <a:xfrm>
            <a:off x="6840537" y="4679325"/>
            <a:ext cx="260350" cy="260350"/>
          </a:xfrm>
          <a:prstGeom prst="ellipse">
            <a:avLst/>
          </a:prstGeom>
          <a:solidFill>
            <a:srgbClr val="A5002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9" name="円/楕円 83">
            <a:extLst>
              <a:ext uri="{FF2B5EF4-FFF2-40B4-BE49-F238E27FC236}">
                <a16:creationId xmlns:a16="http://schemas.microsoft.com/office/drawing/2014/main" id="{B9491AE1-6507-4374-8467-DC42193F6EF3}"/>
              </a:ext>
            </a:extLst>
          </p:cNvPr>
          <p:cNvSpPr/>
          <p:nvPr userDrawn="1"/>
        </p:nvSpPr>
        <p:spPr>
          <a:xfrm>
            <a:off x="6473825" y="4679325"/>
            <a:ext cx="260350" cy="260350"/>
          </a:xfrm>
          <a:prstGeom prst="ellipse">
            <a:avLst/>
          </a:prstGeom>
          <a:solidFill>
            <a:srgbClr val="8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0" name="円/楕円 84">
            <a:extLst>
              <a:ext uri="{FF2B5EF4-FFF2-40B4-BE49-F238E27FC236}">
                <a16:creationId xmlns:a16="http://schemas.microsoft.com/office/drawing/2014/main" id="{3B230F21-0C9F-41E0-AAE5-EF8C47E436FC}"/>
              </a:ext>
            </a:extLst>
          </p:cNvPr>
          <p:cNvSpPr/>
          <p:nvPr userDrawn="1"/>
        </p:nvSpPr>
        <p:spPr>
          <a:xfrm>
            <a:off x="6107112" y="4679325"/>
            <a:ext cx="260350" cy="260350"/>
          </a:xfrm>
          <a:prstGeom prst="ellipse">
            <a:avLst/>
          </a:prstGeom>
          <a:solidFill>
            <a:srgbClr val="99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1" name="円/楕円 85">
            <a:extLst>
              <a:ext uri="{FF2B5EF4-FFF2-40B4-BE49-F238E27FC236}">
                <a16:creationId xmlns:a16="http://schemas.microsoft.com/office/drawing/2014/main" id="{6E384F83-8659-4D7F-964B-527247042DF0}"/>
              </a:ext>
            </a:extLst>
          </p:cNvPr>
          <p:cNvSpPr/>
          <p:nvPr userDrawn="1"/>
        </p:nvSpPr>
        <p:spPr>
          <a:xfrm>
            <a:off x="5738812" y="4679325"/>
            <a:ext cx="261938" cy="260350"/>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2" name="円/楕円 86">
            <a:extLst>
              <a:ext uri="{FF2B5EF4-FFF2-40B4-BE49-F238E27FC236}">
                <a16:creationId xmlns:a16="http://schemas.microsoft.com/office/drawing/2014/main" id="{99FEA48D-B83A-4049-BEE2-13D5B3799841}"/>
              </a:ext>
            </a:extLst>
          </p:cNvPr>
          <p:cNvSpPr/>
          <p:nvPr userDrawn="1"/>
        </p:nvSpPr>
        <p:spPr>
          <a:xfrm>
            <a:off x="5372100" y="4679325"/>
            <a:ext cx="260350" cy="260350"/>
          </a:xfrm>
          <a:prstGeom prst="ellipse">
            <a:avLst/>
          </a:prstGeom>
          <a:solidFill>
            <a:srgbClr val="CC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3" name="円/楕円 87">
            <a:extLst>
              <a:ext uri="{FF2B5EF4-FFF2-40B4-BE49-F238E27FC236}">
                <a16:creationId xmlns:a16="http://schemas.microsoft.com/office/drawing/2014/main" id="{508CF4A1-522F-4895-9B89-CB71C7D6AF9C}"/>
              </a:ext>
            </a:extLst>
          </p:cNvPr>
          <p:cNvSpPr/>
          <p:nvPr userDrawn="1"/>
        </p:nvSpPr>
        <p:spPr>
          <a:xfrm>
            <a:off x="5005387" y="4679325"/>
            <a:ext cx="260350" cy="260350"/>
          </a:xfrm>
          <a:prstGeom prst="ellipse">
            <a:avLst/>
          </a:prstGeom>
          <a:solidFill>
            <a:srgbClr val="99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4" name="円/楕円 88">
            <a:extLst>
              <a:ext uri="{FF2B5EF4-FFF2-40B4-BE49-F238E27FC236}">
                <a16:creationId xmlns:a16="http://schemas.microsoft.com/office/drawing/2014/main" id="{58259E9F-A1D1-4AA4-9528-B63A66F8EF37}"/>
              </a:ext>
            </a:extLst>
          </p:cNvPr>
          <p:cNvSpPr/>
          <p:nvPr userDrawn="1"/>
        </p:nvSpPr>
        <p:spPr>
          <a:xfrm>
            <a:off x="4637087" y="4679325"/>
            <a:ext cx="261938" cy="260350"/>
          </a:xfrm>
          <a:prstGeom prst="ellipse">
            <a:avLst/>
          </a:prstGeom>
          <a:solidFill>
            <a:srgbClr val="66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5" name="円/楕円 89">
            <a:extLst>
              <a:ext uri="{FF2B5EF4-FFF2-40B4-BE49-F238E27FC236}">
                <a16:creationId xmlns:a16="http://schemas.microsoft.com/office/drawing/2014/main" id="{739EF6EC-328E-48B1-8915-D7669CA47C32}"/>
              </a:ext>
            </a:extLst>
          </p:cNvPr>
          <p:cNvSpPr/>
          <p:nvPr userDrawn="1"/>
        </p:nvSpPr>
        <p:spPr>
          <a:xfrm>
            <a:off x="7023100" y="4338013"/>
            <a:ext cx="261937" cy="260350"/>
          </a:xfrm>
          <a:prstGeom prst="ellipse">
            <a:avLst/>
          </a:prstGeom>
          <a:solidFill>
            <a:srgbClr val="99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6" name="円/楕円 90">
            <a:extLst>
              <a:ext uri="{FF2B5EF4-FFF2-40B4-BE49-F238E27FC236}">
                <a16:creationId xmlns:a16="http://schemas.microsoft.com/office/drawing/2014/main" id="{7A957411-3700-4160-A9A3-5CC0777AA9B6}"/>
              </a:ext>
            </a:extLst>
          </p:cNvPr>
          <p:cNvSpPr/>
          <p:nvPr userDrawn="1"/>
        </p:nvSpPr>
        <p:spPr>
          <a:xfrm>
            <a:off x="6656387" y="4338013"/>
            <a:ext cx="260350" cy="260350"/>
          </a:xfrm>
          <a:prstGeom prst="ellipse">
            <a:avLst/>
          </a:prstGeom>
          <a:solidFill>
            <a:srgbClr val="CC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7" name="円/楕円 91">
            <a:extLst>
              <a:ext uri="{FF2B5EF4-FFF2-40B4-BE49-F238E27FC236}">
                <a16:creationId xmlns:a16="http://schemas.microsoft.com/office/drawing/2014/main" id="{FC77E648-995E-4C16-A19D-FC617EE9D164}"/>
              </a:ext>
            </a:extLst>
          </p:cNvPr>
          <p:cNvSpPr/>
          <p:nvPr userDrawn="1"/>
        </p:nvSpPr>
        <p:spPr>
          <a:xfrm>
            <a:off x="6289675" y="4338013"/>
            <a:ext cx="260350" cy="260350"/>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8" name="円/楕円 92">
            <a:extLst>
              <a:ext uri="{FF2B5EF4-FFF2-40B4-BE49-F238E27FC236}">
                <a16:creationId xmlns:a16="http://schemas.microsoft.com/office/drawing/2014/main" id="{369E12B6-1E2A-4492-B105-6538BBAC8B95}"/>
              </a:ext>
            </a:extLst>
          </p:cNvPr>
          <p:cNvSpPr/>
          <p:nvPr userDrawn="1"/>
        </p:nvSpPr>
        <p:spPr>
          <a:xfrm>
            <a:off x="5922962" y="4338013"/>
            <a:ext cx="260350" cy="260350"/>
          </a:xfrm>
          <a:prstGeom prst="ellipse">
            <a:avLst/>
          </a:prstGeom>
          <a:solidFill>
            <a:srgbClr val="FF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9" name="円/楕円 93">
            <a:extLst>
              <a:ext uri="{FF2B5EF4-FFF2-40B4-BE49-F238E27FC236}">
                <a16:creationId xmlns:a16="http://schemas.microsoft.com/office/drawing/2014/main" id="{08ECE323-2793-4A86-80FE-903B18554B80}"/>
              </a:ext>
            </a:extLst>
          </p:cNvPr>
          <p:cNvSpPr/>
          <p:nvPr userDrawn="1"/>
        </p:nvSpPr>
        <p:spPr>
          <a:xfrm>
            <a:off x="5554662" y="4338013"/>
            <a:ext cx="260350" cy="260350"/>
          </a:xfrm>
          <a:prstGeom prst="ellipse">
            <a:avLst/>
          </a:prstGeom>
          <a:solidFill>
            <a:srgbClr val="CC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0" name="円/楕円 94">
            <a:extLst>
              <a:ext uri="{FF2B5EF4-FFF2-40B4-BE49-F238E27FC236}">
                <a16:creationId xmlns:a16="http://schemas.microsoft.com/office/drawing/2014/main" id="{D97D2DB8-D3ED-4FEB-B062-0054F6B6B167}"/>
              </a:ext>
            </a:extLst>
          </p:cNvPr>
          <p:cNvSpPr/>
          <p:nvPr userDrawn="1"/>
        </p:nvSpPr>
        <p:spPr>
          <a:xfrm>
            <a:off x="5187950" y="4338013"/>
            <a:ext cx="260350" cy="260350"/>
          </a:xfrm>
          <a:prstGeom prst="ellipse">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1" name="円/楕円 95">
            <a:extLst>
              <a:ext uri="{FF2B5EF4-FFF2-40B4-BE49-F238E27FC236}">
                <a16:creationId xmlns:a16="http://schemas.microsoft.com/office/drawing/2014/main" id="{C1378AF7-2BAE-4950-B8FE-928142351FA6}"/>
              </a:ext>
            </a:extLst>
          </p:cNvPr>
          <p:cNvSpPr/>
          <p:nvPr userDrawn="1"/>
        </p:nvSpPr>
        <p:spPr>
          <a:xfrm>
            <a:off x="4821237" y="4338013"/>
            <a:ext cx="260350" cy="260350"/>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2" name="円/楕円 96">
            <a:extLst>
              <a:ext uri="{FF2B5EF4-FFF2-40B4-BE49-F238E27FC236}">
                <a16:creationId xmlns:a16="http://schemas.microsoft.com/office/drawing/2014/main" id="{60663432-E838-46E1-A084-BE0B17FB5986}"/>
              </a:ext>
            </a:extLst>
          </p:cNvPr>
          <p:cNvSpPr/>
          <p:nvPr userDrawn="1"/>
        </p:nvSpPr>
        <p:spPr>
          <a:xfrm>
            <a:off x="4452937" y="4338013"/>
            <a:ext cx="261938" cy="260350"/>
          </a:xfrm>
          <a:prstGeom prst="ellipse">
            <a:avLst/>
          </a:prstGeom>
          <a:solidFill>
            <a:srgbClr val="99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3" name="円/楕円 97">
            <a:extLst>
              <a:ext uri="{FF2B5EF4-FFF2-40B4-BE49-F238E27FC236}">
                <a16:creationId xmlns:a16="http://schemas.microsoft.com/office/drawing/2014/main" id="{34EA4ACA-5F7B-4EEC-B500-201701B15B3F}"/>
              </a:ext>
            </a:extLst>
          </p:cNvPr>
          <p:cNvSpPr/>
          <p:nvPr userDrawn="1"/>
        </p:nvSpPr>
        <p:spPr>
          <a:xfrm>
            <a:off x="7208837" y="3996700"/>
            <a:ext cx="260350" cy="260350"/>
          </a:xfrm>
          <a:prstGeom prst="ellipse">
            <a:avLst/>
          </a:prstGeom>
          <a:solidFill>
            <a:srgbClr val="66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4" name="円/楕円 98">
            <a:extLst>
              <a:ext uri="{FF2B5EF4-FFF2-40B4-BE49-F238E27FC236}">
                <a16:creationId xmlns:a16="http://schemas.microsoft.com/office/drawing/2014/main" id="{B782E223-8C69-4183-8BEF-A2CFE5F708AE}"/>
              </a:ext>
            </a:extLst>
          </p:cNvPr>
          <p:cNvSpPr/>
          <p:nvPr userDrawn="1"/>
        </p:nvSpPr>
        <p:spPr>
          <a:xfrm>
            <a:off x="6840537" y="3996700"/>
            <a:ext cx="260350" cy="260350"/>
          </a:xfrm>
          <a:prstGeom prst="ellipse">
            <a:avLst/>
          </a:prstGeom>
          <a:solidFill>
            <a:srgbClr val="CC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5" name="円/楕円 99">
            <a:extLst>
              <a:ext uri="{FF2B5EF4-FFF2-40B4-BE49-F238E27FC236}">
                <a16:creationId xmlns:a16="http://schemas.microsoft.com/office/drawing/2014/main" id="{2FDCCF6E-BEBA-4A81-8EA5-F93D42DA561B}"/>
              </a:ext>
            </a:extLst>
          </p:cNvPr>
          <p:cNvSpPr/>
          <p:nvPr userDrawn="1"/>
        </p:nvSpPr>
        <p:spPr>
          <a:xfrm>
            <a:off x="6473825" y="3996700"/>
            <a:ext cx="260350" cy="260350"/>
          </a:xfrm>
          <a:prstGeom prst="ellipse">
            <a:avLst/>
          </a:prstGeom>
          <a:solidFill>
            <a:srgbClr val="FF5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6" name="円/楕円 100">
            <a:extLst>
              <a:ext uri="{FF2B5EF4-FFF2-40B4-BE49-F238E27FC236}">
                <a16:creationId xmlns:a16="http://schemas.microsoft.com/office/drawing/2014/main" id="{A2A9AC25-1934-4781-AE05-70FF6A8B2A4C}"/>
              </a:ext>
            </a:extLst>
          </p:cNvPr>
          <p:cNvSpPr/>
          <p:nvPr userDrawn="1"/>
        </p:nvSpPr>
        <p:spPr>
          <a:xfrm>
            <a:off x="6107112" y="3996700"/>
            <a:ext cx="260350" cy="260350"/>
          </a:xfrm>
          <a:prstGeom prst="ellipse">
            <a:avLst/>
          </a:prstGeom>
          <a:solidFill>
            <a:srgbClr val="FF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7" name="円/楕円 101">
            <a:extLst>
              <a:ext uri="{FF2B5EF4-FFF2-40B4-BE49-F238E27FC236}">
                <a16:creationId xmlns:a16="http://schemas.microsoft.com/office/drawing/2014/main" id="{7A710C9E-1FE8-4D54-BC61-8CEEB9B179A1}"/>
              </a:ext>
            </a:extLst>
          </p:cNvPr>
          <p:cNvSpPr/>
          <p:nvPr userDrawn="1"/>
        </p:nvSpPr>
        <p:spPr>
          <a:xfrm>
            <a:off x="5738812" y="3996700"/>
            <a:ext cx="261938" cy="26035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8" name="円/楕円 102">
            <a:extLst>
              <a:ext uri="{FF2B5EF4-FFF2-40B4-BE49-F238E27FC236}">
                <a16:creationId xmlns:a16="http://schemas.microsoft.com/office/drawing/2014/main" id="{1D5B9CEC-EBB2-40C7-8822-DA34B34F0E54}"/>
              </a:ext>
            </a:extLst>
          </p:cNvPr>
          <p:cNvSpPr/>
          <p:nvPr userDrawn="1"/>
        </p:nvSpPr>
        <p:spPr>
          <a:xfrm>
            <a:off x="5372100" y="3996700"/>
            <a:ext cx="260350" cy="260350"/>
          </a:xfrm>
          <a:prstGeom prst="ellipse">
            <a:avLst/>
          </a:prstGeom>
          <a:solidFill>
            <a:srgbClr val="FF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9" name="円/楕円 103">
            <a:extLst>
              <a:ext uri="{FF2B5EF4-FFF2-40B4-BE49-F238E27FC236}">
                <a16:creationId xmlns:a16="http://schemas.microsoft.com/office/drawing/2014/main" id="{C473A8E0-2154-4ED5-97CA-39BE87A828A6}"/>
              </a:ext>
            </a:extLst>
          </p:cNvPr>
          <p:cNvSpPr/>
          <p:nvPr userDrawn="1"/>
        </p:nvSpPr>
        <p:spPr>
          <a:xfrm>
            <a:off x="5005387" y="3996700"/>
            <a:ext cx="260350" cy="260350"/>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0" name="円/楕円 104">
            <a:extLst>
              <a:ext uri="{FF2B5EF4-FFF2-40B4-BE49-F238E27FC236}">
                <a16:creationId xmlns:a16="http://schemas.microsoft.com/office/drawing/2014/main" id="{9BA73309-66DC-48C9-990F-76B0D100927C}"/>
              </a:ext>
            </a:extLst>
          </p:cNvPr>
          <p:cNvSpPr/>
          <p:nvPr userDrawn="1"/>
        </p:nvSpPr>
        <p:spPr>
          <a:xfrm>
            <a:off x="4637087" y="3996700"/>
            <a:ext cx="261938" cy="260350"/>
          </a:xfrm>
          <a:prstGeom prst="ellipse">
            <a:avLst/>
          </a:prstGeom>
          <a:solidFill>
            <a:srgbClr val="CC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1" name="円/楕円 105">
            <a:extLst>
              <a:ext uri="{FF2B5EF4-FFF2-40B4-BE49-F238E27FC236}">
                <a16:creationId xmlns:a16="http://schemas.microsoft.com/office/drawing/2014/main" id="{7399BA15-AAD0-455A-8068-BA759CEAAB98}"/>
              </a:ext>
            </a:extLst>
          </p:cNvPr>
          <p:cNvSpPr/>
          <p:nvPr userDrawn="1"/>
        </p:nvSpPr>
        <p:spPr>
          <a:xfrm>
            <a:off x="4270375" y="3996700"/>
            <a:ext cx="260350" cy="260350"/>
          </a:xfrm>
          <a:prstGeom prst="ellipse">
            <a:avLst/>
          </a:prstGeom>
          <a:solidFill>
            <a:srgbClr val="8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2" name="円/楕円 106">
            <a:extLst>
              <a:ext uri="{FF2B5EF4-FFF2-40B4-BE49-F238E27FC236}">
                <a16:creationId xmlns:a16="http://schemas.microsoft.com/office/drawing/2014/main" id="{0A1BFCC0-A53B-43CC-83AF-6B739BE515A7}"/>
              </a:ext>
            </a:extLst>
          </p:cNvPr>
          <p:cNvSpPr/>
          <p:nvPr userDrawn="1"/>
        </p:nvSpPr>
        <p:spPr>
          <a:xfrm>
            <a:off x="7391400" y="3655388"/>
            <a:ext cx="260350" cy="260350"/>
          </a:xfrm>
          <a:prstGeom prst="ellipse">
            <a:avLst/>
          </a:prstGeom>
          <a:solidFill>
            <a:srgbClr val="99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3" name="円/楕円 107">
            <a:extLst>
              <a:ext uri="{FF2B5EF4-FFF2-40B4-BE49-F238E27FC236}">
                <a16:creationId xmlns:a16="http://schemas.microsoft.com/office/drawing/2014/main" id="{AF65F9F9-D3E5-4C39-9196-E0ADBB56E8B6}"/>
              </a:ext>
            </a:extLst>
          </p:cNvPr>
          <p:cNvSpPr/>
          <p:nvPr userDrawn="1"/>
        </p:nvSpPr>
        <p:spPr>
          <a:xfrm>
            <a:off x="7023100" y="3655388"/>
            <a:ext cx="261937" cy="260350"/>
          </a:xfrm>
          <a:prstGeom prst="ellipse">
            <a:avLst/>
          </a:prstGeom>
          <a:solidFill>
            <a:srgbClr val="D6009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4" name="円/楕円 108">
            <a:extLst>
              <a:ext uri="{FF2B5EF4-FFF2-40B4-BE49-F238E27FC236}">
                <a16:creationId xmlns:a16="http://schemas.microsoft.com/office/drawing/2014/main" id="{5EACAECD-21CE-4F33-98F6-8745C8FC95EB}"/>
              </a:ext>
            </a:extLst>
          </p:cNvPr>
          <p:cNvSpPr/>
          <p:nvPr userDrawn="1"/>
        </p:nvSpPr>
        <p:spPr>
          <a:xfrm>
            <a:off x="6656387" y="3655388"/>
            <a:ext cx="260350" cy="260350"/>
          </a:xfrm>
          <a:prstGeom prst="ellipse">
            <a:avLst/>
          </a:prstGeom>
          <a:solidFill>
            <a:srgbClr val="FF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5" name="円/楕円 109">
            <a:extLst>
              <a:ext uri="{FF2B5EF4-FFF2-40B4-BE49-F238E27FC236}">
                <a16:creationId xmlns:a16="http://schemas.microsoft.com/office/drawing/2014/main" id="{7315735F-C9C0-4F01-B84B-B855685E8E89}"/>
              </a:ext>
            </a:extLst>
          </p:cNvPr>
          <p:cNvSpPr/>
          <p:nvPr userDrawn="1"/>
        </p:nvSpPr>
        <p:spPr>
          <a:xfrm>
            <a:off x="6289675" y="3655388"/>
            <a:ext cx="260350" cy="260350"/>
          </a:xfrm>
          <a:prstGeom prst="ellipse">
            <a:avLst/>
          </a:prstGeom>
          <a:solidFill>
            <a:srgbClr val="FF7C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6" name="円/楕円 110">
            <a:extLst>
              <a:ext uri="{FF2B5EF4-FFF2-40B4-BE49-F238E27FC236}">
                <a16:creationId xmlns:a16="http://schemas.microsoft.com/office/drawing/2014/main" id="{16B4E968-0B34-4047-974F-21E11F05C6C4}"/>
              </a:ext>
            </a:extLst>
          </p:cNvPr>
          <p:cNvSpPr/>
          <p:nvPr userDrawn="1"/>
        </p:nvSpPr>
        <p:spPr>
          <a:xfrm>
            <a:off x="5922962" y="3655388"/>
            <a:ext cx="260350" cy="260350"/>
          </a:xfrm>
          <a:prstGeom prst="ellipse">
            <a:avLst/>
          </a:prstGeom>
          <a:solidFill>
            <a:srgbClr val="FF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7" name="円/楕円 111">
            <a:extLst>
              <a:ext uri="{FF2B5EF4-FFF2-40B4-BE49-F238E27FC236}">
                <a16:creationId xmlns:a16="http://schemas.microsoft.com/office/drawing/2014/main" id="{0BBEC98E-B8C8-4083-A4F6-229215399928}"/>
              </a:ext>
            </a:extLst>
          </p:cNvPr>
          <p:cNvSpPr/>
          <p:nvPr userDrawn="1"/>
        </p:nvSpPr>
        <p:spPr>
          <a:xfrm>
            <a:off x="5554662" y="3655388"/>
            <a:ext cx="260350" cy="260350"/>
          </a:xfrm>
          <a:prstGeom prst="ellipse">
            <a:avLst/>
          </a:prstGeom>
          <a:solidFill>
            <a:srgbClr val="FF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8" name="円/楕円 112">
            <a:extLst>
              <a:ext uri="{FF2B5EF4-FFF2-40B4-BE49-F238E27FC236}">
                <a16:creationId xmlns:a16="http://schemas.microsoft.com/office/drawing/2014/main" id="{BD175C69-D154-4893-AC9D-38512312D5A6}"/>
              </a:ext>
            </a:extLst>
          </p:cNvPr>
          <p:cNvSpPr/>
          <p:nvPr userDrawn="1"/>
        </p:nvSpPr>
        <p:spPr>
          <a:xfrm>
            <a:off x="5187950" y="3655388"/>
            <a:ext cx="260350" cy="260350"/>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9" name="円/楕円 113">
            <a:extLst>
              <a:ext uri="{FF2B5EF4-FFF2-40B4-BE49-F238E27FC236}">
                <a16:creationId xmlns:a16="http://schemas.microsoft.com/office/drawing/2014/main" id="{5E37ADC2-FC66-4751-9EF3-0C279456C9CE}"/>
              </a:ext>
            </a:extLst>
          </p:cNvPr>
          <p:cNvSpPr/>
          <p:nvPr userDrawn="1"/>
        </p:nvSpPr>
        <p:spPr>
          <a:xfrm>
            <a:off x="4821237" y="3655388"/>
            <a:ext cx="260350" cy="260350"/>
          </a:xfrm>
          <a:prstGeom prst="ellipse">
            <a:avLst/>
          </a:prstGeom>
          <a:solidFill>
            <a:srgbClr val="CC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0" name="円/楕円 114">
            <a:extLst>
              <a:ext uri="{FF2B5EF4-FFF2-40B4-BE49-F238E27FC236}">
                <a16:creationId xmlns:a16="http://schemas.microsoft.com/office/drawing/2014/main" id="{204C992E-DA2D-4D29-B72B-49A7BE071F0E}"/>
              </a:ext>
            </a:extLst>
          </p:cNvPr>
          <p:cNvSpPr/>
          <p:nvPr userDrawn="1"/>
        </p:nvSpPr>
        <p:spPr>
          <a:xfrm>
            <a:off x="4452937" y="3655388"/>
            <a:ext cx="261938" cy="260350"/>
          </a:xfrm>
          <a:prstGeom prst="ellipse">
            <a:avLst/>
          </a:prstGeom>
          <a:solidFill>
            <a:srgbClr val="99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1" name="円/楕円 115">
            <a:extLst>
              <a:ext uri="{FF2B5EF4-FFF2-40B4-BE49-F238E27FC236}">
                <a16:creationId xmlns:a16="http://schemas.microsoft.com/office/drawing/2014/main" id="{70A37B67-7849-43D3-AD7D-60F79F853FE9}"/>
              </a:ext>
            </a:extLst>
          </p:cNvPr>
          <p:cNvSpPr/>
          <p:nvPr userDrawn="1"/>
        </p:nvSpPr>
        <p:spPr>
          <a:xfrm>
            <a:off x="4086225" y="3655388"/>
            <a:ext cx="260350" cy="260350"/>
          </a:xfrm>
          <a:prstGeom prst="ellipse">
            <a:avLst/>
          </a:prstGeom>
          <a:solidFill>
            <a:srgbClr val="66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2" name="円/楕円 116">
            <a:extLst>
              <a:ext uri="{FF2B5EF4-FFF2-40B4-BE49-F238E27FC236}">
                <a16:creationId xmlns:a16="http://schemas.microsoft.com/office/drawing/2014/main" id="{C5A1F7D2-5A82-4478-9202-E46C7E5659EB}"/>
              </a:ext>
            </a:extLst>
          </p:cNvPr>
          <p:cNvSpPr/>
          <p:nvPr userDrawn="1"/>
        </p:nvSpPr>
        <p:spPr>
          <a:xfrm>
            <a:off x="7575550" y="3314075"/>
            <a:ext cx="260350" cy="260350"/>
          </a:xfrm>
          <a:prstGeom prst="ellipse">
            <a:avLst/>
          </a:prstGeom>
          <a:solidFill>
            <a:srgbClr val="99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3" name="円/楕円 117">
            <a:extLst>
              <a:ext uri="{FF2B5EF4-FFF2-40B4-BE49-F238E27FC236}">
                <a16:creationId xmlns:a16="http://schemas.microsoft.com/office/drawing/2014/main" id="{51756CF5-9427-4729-B861-74569D14CAC7}"/>
              </a:ext>
            </a:extLst>
          </p:cNvPr>
          <p:cNvSpPr/>
          <p:nvPr userDrawn="1"/>
        </p:nvSpPr>
        <p:spPr>
          <a:xfrm>
            <a:off x="7208837" y="3314075"/>
            <a:ext cx="260350" cy="260350"/>
          </a:xfrm>
          <a:prstGeom prst="ellipse">
            <a:avLst/>
          </a:prstGeom>
          <a:solidFill>
            <a:srgbClr val="CC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4" name="円/楕円 118">
            <a:extLst>
              <a:ext uri="{FF2B5EF4-FFF2-40B4-BE49-F238E27FC236}">
                <a16:creationId xmlns:a16="http://schemas.microsoft.com/office/drawing/2014/main" id="{44E841A6-1BAF-4732-ABA6-4F58CB46FD1E}"/>
              </a:ext>
            </a:extLst>
          </p:cNvPr>
          <p:cNvSpPr/>
          <p:nvPr userDrawn="1"/>
        </p:nvSpPr>
        <p:spPr>
          <a:xfrm>
            <a:off x="6840537" y="3314075"/>
            <a:ext cx="260350" cy="260350"/>
          </a:xfrm>
          <a:prstGeom prst="ellipse">
            <a:avLst/>
          </a:prstGeom>
          <a:solidFill>
            <a:srgbClr val="FF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5" name="円/楕円 119">
            <a:extLst>
              <a:ext uri="{FF2B5EF4-FFF2-40B4-BE49-F238E27FC236}">
                <a16:creationId xmlns:a16="http://schemas.microsoft.com/office/drawing/2014/main" id="{8D47B09F-9492-4615-9A46-3A947F46FD34}"/>
              </a:ext>
            </a:extLst>
          </p:cNvPr>
          <p:cNvSpPr/>
          <p:nvPr userDrawn="1"/>
        </p:nvSpPr>
        <p:spPr>
          <a:xfrm>
            <a:off x="6473825" y="3314075"/>
            <a:ext cx="260350" cy="260350"/>
          </a:xfrm>
          <a:prstGeom prst="ellipse">
            <a:avLst/>
          </a:prstGeom>
          <a:solidFill>
            <a:srgbClr val="FF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6" name="円/楕円 120">
            <a:extLst>
              <a:ext uri="{FF2B5EF4-FFF2-40B4-BE49-F238E27FC236}">
                <a16:creationId xmlns:a16="http://schemas.microsoft.com/office/drawing/2014/main" id="{E7D38692-1986-4847-BC74-3FE1759A29F7}"/>
              </a:ext>
            </a:extLst>
          </p:cNvPr>
          <p:cNvSpPr/>
          <p:nvPr userDrawn="1"/>
        </p:nvSpPr>
        <p:spPr>
          <a:xfrm>
            <a:off x="6107112" y="3314075"/>
            <a:ext cx="260350" cy="260350"/>
          </a:xfrm>
          <a:prstGeom prst="ellipse">
            <a:avLst/>
          </a:prstGeom>
          <a:solidFill>
            <a:srgbClr val="FF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7" name="円/楕円 121">
            <a:extLst>
              <a:ext uri="{FF2B5EF4-FFF2-40B4-BE49-F238E27FC236}">
                <a16:creationId xmlns:a16="http://schemas.microsoft.com/office/drawing/2014/main" id="{1288A193-A1B1-4380-A2F2-9ED9380F89A6}"/>
              </a:ext>
            </a:extLst>
          </p:cNvPr>
          <p:cNvSpPr/>
          <p:nvPr userDrawn="1"/>
        </p:nvSpPr>
        <p:spPr>
          <a:xfrm>
            <a:off x="5738812" y="3314075"/>
            <a:ext cx="261938" cy="260350"/>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8" name="円/楕円 122">
            <a:extLst>
              <a:ext uri="{FF2B5EF4-FFF2-40B4-BE49-F238E27FC236}">
                <a16:creationId xmlns:a16="http://schemas.microsoft.com/office/drawing/2014/main" id="{F5577929-3759-4AC0-95AC-086BAAEFCCC0}"/>
              </a:ext>
            </a:extLst>
          </p:cNvPr>
          <p:cNvSpPr/>
          <p:nvPr userDrawn="1"/>
        </p:nvSpPr>
        <p:spPr>
          <a:xfrm>
            <a:off x="5372100" y="3314075"/>
            <a:ext cx="260350" cy="260350"/>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9" name="円/楕円 123">
            <a:extLst>
              <a:ext uri="{FF2B5EF4-FFF2-40B4-BE49-F238E27FC236}">
                <a16:creationId xmlns:a16="http://schemas.microsoft.com/office/drawing/2014/main" id="{2786C85F-B02B-4E24-B78B-D55E4987E4D4}"/>
              </a:ext>
            </a:extLst>
          </p:cNvPr>
          <p:cNvSpPr/>
          <p:nvPr userDrawn="1"/>
        </p:nvSpPr>
        <p:spPr>
          <a:xfrm>
            <a:off x="5005387" y="3314075"/>
            <a:ext cx="260350" cy="260350"/>
          </a:xfrm>
          <a:prstGeom prst="ellipse">
            <a:avLst/>
          </a:prstGeom>
          <a:solidFill>
            <a:srgbClr val="CC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0" name="円/楕円 124">
            <a:extLst>
              <a:ext uri="{FF2B5EF4-FFF2-40B4-BE49-F238E27FC236}">
                <a16:creationId xmlns:a16="http://schemas.microsoft.com/office/drawing/2014/main" id="{F46FA1CE-BECC-40B9-A263-44684E3CEF98}"/>
              </a:ext>
            </a:extLst>
          </p:cNvPr>
          <p:cNvSpPr/>
          <p:nvPr userDrawn="1"/>
        </p:nvSpPr>
        <p:spPr>
          <a:xfrm>
            <a:off x="4637087" y="3314075"/>
            <a:ext cx="261938" cy="260350"/>
          </a:xfrm>
          <a:prstGeom prst="ellipse">
            <a:avLst/>
          </a:prstGeom>
          <a:solidFill>
            <a:srgbClr val="99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1" name="円/楕円 125">
            <a:extLst>
              <a:ext uri="{FF2B5EF4-FFF2-40B4-BE49-F238E27FC236}">
                <a16:creationId xmlns:a16="http://schemas.microsoft.com/office/drawing/2014/main" id="{9B61206F-12E8-49F7-8DFC-F5302CFD66AB}"/>
              </a:ext>
            </a:extLst>
          </p:cNvPr>
          <p:cNvSpPr/>
          <p:nvPr userDrawn="1"/>
        </p:nvSpPr>
        <p:spPr>
          <a:xfrm>
            <a:off x="4270375" y="3314075"/>
            <a:ext cx="260350" cy="260350"/>
          </a:xfrm>
          <a:prstGeom prst="ellipse">
            <a:avLst/>
          </a:prstGeom>
          <a:solidFill>
            <a:srgbClr val="66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2" name="円/楕円 126">
            <a:extLst>
              <a:ext uri="{FF2B5EF4-FFF2-40B4-BE49-F238E27FC236}">
                <a16:creationId xmlns:a16="http://schemas.microsoft.com/office/drawing/2014/main" id="{9D8DE350-8FF2-4731-B3F5-0FB2B6A009F6}"/>
              </a:ext>
            </a:extLst>
          </p:cNvPr>
          <p:cNvSpPr/>
          <p:nvPr userDrawn="1"/>
        </p:nvSpPr>
        <p:spPr>
          <a:xfrm>
            <a:off x="3903662" y="3314075"/>
            <a:ext cx="260350" cy="260350"/>
          </a:xfrm>
          <a:prstGeom prst="ellipse">
            <a:avLst/>
          </a:prstGeom>
          <a:solidFill>
            <a:srgbClr val="33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3" name="円/楕円 127">
            <a:extLst>
              <a:ext uri="{FF2B5EF4-FFF2-40B4-BE49-F238E27FC236}">
                <a16:creationId xmlns:a16="http://schemas.microsoft.com/office/drawing/2014/main" id="{FB53C5FD-F11B-42EF-8E11-6A84EA930F18}"/>
              </a:ext>
            </a:extLst>
          </p:cNvPr>
          <p:cNvSpPr/>
          <p:nvPr userDrawn="1"/>
        </p:nvSpPr>
        <p:spPr>
          <a:xfrm>
            <a:off x="3719512" y="2972763"/>
            <a:ext cx="260350" cy="261937"/>
          </a:xfrm>
          <a:prstGeom prst="ellipse">
            <a:avLst/>
          </a:prstGeom>
          <a:solidFill>
            <a:srgbClr val="33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4" name="円/楕円 128">
            <a:extLst>
              <a:ext uri="{FF2B5EF4-FFF2-40B4-BE49-F238E27FC236}">
                <a16:creationId xmlns:a16="http://schemas.microsoft.com/office/drawing/2014/main" id="{D629A822-83C7-47D6-9B3D-E8B8EDF9B61D}"/>
              </a:ext>
            </a:extLst>
          </p:cNvPr>
          <p:cNvSpPr/>
          <p:nvPr userDrawn="1"/>
        </p:nvSpPr>
        <p:spPr>
          <a:xfrm>
            <a:off x="7758112" y="2972763"/>
            <a:ext cx="260350" cy="261937"/>
          </a:xfrm>
          <a:prstGeom prst="ellipse">
            <a:avLst/>
          </a:prstGeom>
          <a:solidFill>
            <a:srgbClr val="800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5" name="円/楕円 129">
            <a:extLst>
              <a:ext uri="{FF2B5EF4-FFF2-40B4-BE49-F238E27FC236}">
                <a16:creationId xmlns:a16="http://schemas.microsoft.com/office/drawing/2014/main" id="{6EBC76A4-4F2C-4B8E-908C-FC36DAFCE273}"/>
              </a:ext>
            </a:extLst>
          </p:cNvPr>
          <p:cNvSpPr/>
          <p:nvPr userDrawn="1"/>
        </p:nvSpPr>
        <p:spPr>
          <a:xfrm>
            <a:off x="7391400" y="2972763"/>
            <a:ext cx="260350" cy="261937"/>
          </a:xfrm>
          <a:prstGeom prst="ellipse">
            <a:avLst/>
          </a:prstGeom>
          <a:solidFill>
            <a:srgbClr val="CC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6" name="円/楕円 130">
            <a:extLst>
              <a:ext uri="{FF2B5EF4-FFF2-40B4-BE49-F238E27FC236}">
                <a16:creationId xmlns:a16="http://schemas.microsoft.com/office/drawing/2014/main" id="{9CCDB723-9682-4E2D-B97A-919536585AED}"/>
              </a:ext>
            </a:extLst>
          </p:cNvPr>
          <p:cNvSpPr/>
          <p:nvPr userDrawn="1"/>
        </p:nvSpPr>
        <p:spPr>
          <a:xfrm>
            <a:off x="7023100" y="2972763"/>
            <a:ext cx="261937" cy="261937"/>
          </a:xfrm>
          <a:prstGeom prst="ellipse">
            <a:avLst/>
          </a:prstGeom>
          <a:solidFill>
            <a:srgbClr val="FF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7" name="円/楕円 131">
            <a:extLst>
              <a:ext uri="{FF2B5EF4-FFF2-40B4-BE49-F238E27FC236}">
                <a16:creationId xmlns:a16="http://schemas.microsoft.com/office/drawing/2014/main" id="{4FFCD2F4-530C-4BF2-B4CA-75182F0A6F3E}"/>
              </a:ext>
            </a:extLst>
          </p:cNvPr>
          <p:cNvSpPr/>
          <p:nvPr userDrawn="1"/>
        </p:nvSpPr>
        <p:spPr>
          <a:xfrm>
            <a:off x="6656387" y="2972763"/>
            <a:ext cx="260350" cy="261937"/>
          </a:xfrm>
          <a:prstGeom prst="ellipse">
            <a:avLst/>
          </a:prstGeom>
          <a:solidFill>
            <a:srgbClr val="FF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8" name="円/楕円 132">
            <a:extLst>
              <a:ext uri="{FF2B5EF4-FFF2-40B4-BE49-F238E27FC236}">
                <a16:creationId xmlns:a16="http://schemas.microsoft.com/office/drawing/2014/main" id="{E6594723-65DD-4C74-99AC-3EC2CBF9E52D}"/>
              </a:ext>
            </a:extLst>
          </p:cNvPr>
          <p:cNvSpPr/>
          <p:nvPr userDrawn="1"/>
        </p:nvSpPr>
        <p:spPr>
          <a:xfrm>
            <a:off x="6289675" y="2972763"/>
            <a:ext cx="260350" cy="261937"/>
          </a:xfrm>
          <a:prstGeom prst="ellipse">
            <a:avLst/>
          </a:prstGeom>
          <a:solidFill>
            <a:srgbClr val="FF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9" name="円/楕円 133">
            <a:extLst>
              <a:ext uri="{FF2B5EF4-FFF2-40B4-BE49-F238E27FC236}">
                <a16:creationId xmlns:a16="http://schemas.microsoft.com/office/drawing/2014/main" id="{784DF5E5-5A1E-4E8C-B76A-FCA87DDB50EE}"/>
              </a:ext>
            </a:extLst>
          </p:cNvPr>
          <p:cNvSpPr/>
          <p:nvPr userDrawn="1"/>
        </p:nvSpPr>
        <p:spPr>
          <a:xfrm>
            <a:off x="5922962" y="2972763"/>
            <a:ext cx="260350" cy="261937"/>
          </a:xfrm>
          <a:prstGeom prst="ellipse">
            <a:avLst/>
          </a:prstGeom>
          <a:solidFill>
            <a:srgbClr val="FF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0" name="円/楕円 134">
            <a:extLst>
              <a:ext uri="{FF2B5EF4-FFF2-40B4-BE49-F238E27FC236}">
                <a16:creationId xmlns:a16="http://schemas.microsoft.com/office/drawing/2014/main" id="{A8B5E8C4-EF64-4457-BA31-E28E704845CD}"/>
              </a:ext>
            </a:extLst>
          </p:cNvPr>
          <p:cNvSpPr/>
          <p:nvPr userDrawn="1"/>
        </p:nvSpPr>
        <p:spPr>
          <a:xfrm>
            <a:off x="5554662" y="2972763"/>
            <a:ext cx="260350" cy="261937"/>
          </a:xfrm>
          <a:prstGeom prst="ellipse">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1" name="円/楕円 135">
            <a:extLst>
              <a:ext uri="{FF2B5EF4-FFF2-40B4-BE49-F238E27FC236}">
                <a16:creationId xmlns:a16="http://schemas.microsoft.com/office/drawing/2014/main" id="{DC7356B1-7C7F-41EA-886A-6C3B24431D6C}"/>
              </a:ext>
            </a:extLst>
          </p:cNvPr>
          <p:cNvSpPr/>
          <p:nvPr userDrawn="1"/>
        </p:nvSpPr>
        <p:spPr>
          <a:xfrm>
            <a:off x="5187950" y="2972763"/>
            <a:ext cx="260350" cy="261937"/>
          </a:xfrm>
          <a:prstGeom prst="ellipse">
            <a:avLst/>
          </a:prstGeom>
          <a:solidFill>
            <a:srgbClr val="CC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2" name="円/楕円 136">
            <a:extLst>
              <a:ext uri="{FF2B5EF4-FFF2-40B4-BE49-F238E27FC236}">
                <a16:creationId xmlns:a16="http://schemas.microsoft.com/office/drawing/2014/main" id="{C7745CA8-D46C-41C4-9A0D-CC11A3E01CC9}"/>
              </a:ext>
            </a:extLst>
          </p:cNvPr>
          <p:cNvSpPr/>
          <p:nvPr userDrawn="1"/>
        </p:nvSpPr>
        <p:spPr>
          <a:xfrm>
            <a:off x="4821237" y="2972763"/>
            <a:ext cx="260350" cy="261937"/>
          </a:xfrm>
          <a:prstGeom prst="ellipse">
            <a:avLst/>
          </a:prstGeom>
          <a:solidFill>
            <a:srgbClr val="99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3" name="円/楕円 137">
            <a:extLst>
              <a:ext uri="{FF2B5EF4-FFF2-40B4-BE49-F238E27FC236}">
                <a16:creationId xmlns:a16="http://schemas.microsoft.com/office/drawing/2014/main" id="{857A0651-D822-4E69-ABB1-5A1F9DB9F5D1}"/>
              </a:ext>
            </a:extLst>
          </p:cNvPr>
          <p:cNvSpPr/>
          <p:nvPr userDrawn="1"/>
        </p:nvSpPr>
        <p:spPr>
          <a:xfrm>
            <a:off x="4452937" y="2972763"/>
            <a:ext cx="261938" cy="261937"/>
          </a:xfrm>
          <a:prstGeom prst="ellipse">
            <a:avLst/>
          </a:prstGeom>
          <a:solidFill>
            <a:srgbClr val="66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4" name="円/楕円 138">
            <a:extLst>
              <a:ext uri="{FF2B5EF4-FFF2-40B4-BE49-F238E27FC236}">
                <a16:creationId xmlns:a16="http://schemas.microsoft.com/office/drawing/2014/main" id="{305AF2A9-8521-4A13-B6E1-657E6BBD64D2}"/>
              </a:ext>
            </a:extLst>
          </p:cNvPr>
          <p:cNvSpPr/>
          <p:nvPr userDrawn="1"/>
        </p:nvSpPr>
        <p:spPr>
          <a:xfrm>
            <a:off x="4086225" y="2972763"/>
            <a:ext cx="260350" cy="261937"/>
          </a:xfrm>
          <a:prstGeom prst="ellipse">
            <a:avLst/>
          </a:prstGeom>
          <a:solidFill>
            <a:srgbClr val="00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5" name="円/楕円 139">
            <a:extLst>
              <a:ext uri="{FF2B5EF4-FFF2-40B4-BE49-F238E27FC236}">
                <a16:creationId xmlns:a16="http://schemas.microsoft.com/office/drawing/2014/main" id="{0DFDE8DB-AFCD-4C36-A131-D0C0AE8EDC9E}"/>
              </a:ext>
            </a:extLst>
          </p:cNvPr>
          <p:cNvSpPr/>
          <p:nvPr userDrawn="1"/>
        </p:nvSpPr>
        <p:spPr>
          <a:xfrm>
            <a:off x="6851650" y="5715963"/>
            <a:ext cx="260350" cy="261937"/>
          </a:xfrm>
          <a:prstGeom prst="ellipse">
            <a:avLst/>
          </a:prstGeom>
          <a:solidFill>
            <a:srgbClr val="11111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6" name="円/楕円 140">
            <a:extLst>
              <a:ext uri="{FF2B5EF4-FFF2-40B4-BE49-F238E27FC236}">
                <a16:creationId xmlns:a16="http://schemas.microsoft.com/office/drawing/2014/main" id="{6E3B48AF-E88E-49F7-B328-0BF242EFB15F}"/>
              </a:ext>
            </a:extLst>
          </p:cNvPr>
          <p:cNvSpPr/>
          <p:nvPr userDrawn="1"/>
        </p:nvSpPr>
        <p:spPr>
          <a:xfrm>
            <a:off x="6483350" y="5715963"/>
            <a:ext cx="261937" cy="261937"/>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7" name="円/楕円 141">
            <a:extLst>
              <a:ext uri="{FF2B5EF4-FFF2-40B4-BE49-F238E27FC236}">
                <a16:creationId xmlns:a16="http://schemas.microsoft.com/office/drawing/2014/main" id="{74BECE6D-3C0A-4644-96E8-48FA2D94D672}"/>
              </a:ext>
            </a:extLst>
          </p:cNvPr>
          <p:cNvSpPr/>
          <p:nvPr userDrawn="1"/>
        </p:nvSpPr>
        <p:spPr>
          <a:xfrm>
            <a:off x="6116637" y="5715963"/>
            <a:ext cx="260350" cy="261937"/>
          </a:xfrm>
          <a:prstGeom prst="ellipse">
            <a:avLst/>
          </a:prstGeom>
          <a:solidFill>
            <a:srgbClr val="4D4D4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8" name="円/楕円 142">
            <a:extLst>
              <a:ext uri="{FF2B5EF4-FFF2-40B4-BE49-F238E27FC236}">
                <a16:creationId xmlns:a16="http://schemas.microsoft.com/office/drawing/2014/main" id="{150E5264-F596-4039-A656-FF9F394F7793}"/>
              </a:ext>
            </a:extLst>
          </p:cNvPr>
          <p:cNvSpPr/>
          <p:nvPr userDrawn="1"/>
        </p:nvSpPr>
        <p:spPr>
          <a:xfrm>
            <a:off x="5749925" y="5715963"/>
            <a:ext cx="260350" cy="261937"/>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9" name="円/楕円 143">
            <a:extLst>
              <a:ext uri="{FF2B5EF4-FFF2-40B4-BE49-F238E27FC236}">
                <a16:creationId xmlns:a16="http://schemas.microsoft.com/office/drawing/2014/main" id="{327A6EAA-E978-46A6-A01C-87B5665B0419}"/>
              </a:ext>
            </a:extLst>
          </p:cNvPr>
          <p:cNvSpPr/>
          <p:nvPr userDrawn="1"/>
        </p:nvSpPr>
        <p:spPr>
          <a:xfrm>
            <a:off x="5381625" y="5715963"/>
            <a:ext cx="261937" cy="261937"/>
          </a:xfrm>
          <a:prstGeom prst="ellipse">
            <a:avLst/>
          </a:prstGeom>
          <a:solidFill>
            <a:srgbClr val="96969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0" name="円/楕円 144">
            <a:extLst>
              <a:ext uri="{FF2B5EF4-FFF2-40B4-BE49-F238E27FC236}">
                <a16:creationId xmlns:a16="http://schemas.microsoft.com/office/drawing/2014/main" id="{C96596D4-B072-4B31-958D-F173E4B7908D}"/>
              </a:ext>
            </a:extLst>
          </p:cNvPr>
          <p:cNvSpPr/>
          <p:nvPr userDrawn="1"/>
        </p:nvSpPr>
        <p:spPr>
          <a:xfrm>
            <a:off x="5014912" y="5715963"/>
            <a:ext cx="260350" cy="261937"/>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1" name="円/楕円 145">
            <a:extLst>
              <a:ext uri="{FF2B5EF4-FFF2-40B4-BE49-F238E27FC236}">
                <a16:creationId xmlns:a16="http://schemas.microsoft.com/office/drawing/2014/main" id="{774031E4-4AAE-4B17-BCDA-FC32315FB569}"/>
              </a:ext>
            </a:extLst>
          </p:cNvPr>
          <p:cNvSpPr/>
          <p:nvPr userDrawn="1"/>
        </p:nvSpPr>
        <p:spPr>
          <a:xfrm>
            <a:off x="4648200" y="5715963"/>
            <a:ext cx="260350" cy="261937"/>
          </a:xfrm>
          <a:prstGeom prst="ellipse">
            <a:avLst/>
          </a:prstGeom>
          <a:solidFill>
            <a:srgbClr val="EAEAEA"/>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2" name="円/楕円 146">
            <a:extLst>
              <a:ext uri="{FF2B5EF4-FFF2-40B4-BE49-F238E27FC236}">
                <a16:creationId xmlns:a16="http://schemas.microsoft.com/office/drawing/2014/main" id="{36734946-35C7-4EAA-BCED-9F055DDF6BBA}"/>
              </a:ext>
            </a:extLst>
          </p:cNvPr>
          <p:cNvSpPr/>
          <p:nvPr userDrawn="1"/>
        </p:nvSpPr>
        <p:spPr>
          <a:xfrm>
            <a:off x="7034212" y="5374650"/>
            <a:ext cx="260350" cy="261938"/>
          </a:xfrm>
          <a:prstGeom prst="ellipse">
            <a:avLst/>
          </a:prstGeom>
          <a:solidFill>
            <a:srgbClr val="08080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3" name="円/楕円 147">
            <a:extLst>
              <a:ext uri="{FF2B5EF4-FFF2-40B4-BE49-F238E27FC236}">
                <a16:creationId xmlns:a16="http://schemas.microsoft.com/office/drawing/2014/main" id="{5280BED0-AC8F-4B64-BE7C-F847FF58B06D}"/>
              </a:ext>
            </a:extLst>
          </p:cNvPr>
          <p:cNvSpPr/>
          <p:nvPr userDrawn="1"/>
        </p:nvSpPr>
        <p:spPr>
          <a:xfrm>
            <a:off x="6667500" y="5374650"/>
            <a:ext cx="260350" cy="261938"/>
          </a:xfrm>
          <a:prstGeom prst="ellipse">
            <a:avLst/>
          </a:prstGeom>
          <a:solidFill>
            <a:srgbClr val="1C1C1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4" name="円/楕円 148">
            <a:extLst>
              <a:ext uri="{FF2B5EF4-FFF2-40B4-BE49-F238E27FC236}">
                <a16:creationId xmlns:a16="http://schemas.microsoft.com/office/drawing/2014/main" id="{FB72A47D-18B3-4A09-80F9-221DA0928326}"/>
              </a:ext>
            </a:extLst>
          </p:cNvPr>
          <p:cNvSpPr/>
          <p:nvPr userDrawn="1"/>
        </p:nvSpPr>
        <p:spPr>
          <a:xfrm>
            <a:off x="6299200" y="5374650"/>
            <a:ext cx="260350" cy="261938"/>
          </a:xfrm>
          <a:prstGeom prst="ellipse">
            <a:avLst/>
          </a:prstGeom>
          <a:solidFill>
            <a:srgbClr val="3333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5" name="円/楕円 149">
            <a:extLst>
              <a:ext uri="{FF2B5EF4-FFF2-40B4-BE49-F238E27FC236}">
                <a16:creationId xmlns:a16="http://schemas.microsoft.com/office/drawing/2014/main" id="{12D4DF46-5E6D-4B09-8A6C-4D95CAF543E7}"/>
              </a:ext>
            </a:extLst>
          </p:cNvPr>
          <p:cNvSpPr/>
          <p:nvPr userDrawn="1"/>
        </p:nvSpPr>
        <p:spPr>
          <a:xfrm>
            <a:off x="5932487" y="5374650"/>
            <a:ext cx="260350" cy="261938"/>
          </a:xfrm>
          <a:prstGeom prst="ellipse">
            <a:avLst/>
          </a:prstGeom>
          <a:solidFill>
            <a:srgbClr val="5F5F5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6" name="円/楕円 150">
            <a:extLst>
              <a:ext uri="{FF2B5EF4-FFF2-40B4-BE49-F238E27FC236}">
                <a16:creationId xmlns:a16="http://schemas.microsoft.com/office/drawing/2014/main" id="{EB7F1AB6-A90E-453A-BCFB-E4BE53DCA37C}"/>
              </a:ext>
            </a:extLst>
          </p:cNvPr>
          <p:cNvSpPr/>
          <p:nvPr userDrawn="1"/>
        </p:nvSpPr>
        <p:spPr>
          <a:xfrm>
            <a:off x="5565775" y="5374650"/>
            <a:ext cx="260350" cy="261938"/>
          </a:xfrm>
          <a:prstGeom prst="ellipse">
            <a:avLst/>
          </a:prstGeom>
          <a:solidFill>
            <a:srgbClr val="8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7" name="円/楕円 151">
            <a:extLst>
              <a:ext uri="{FF2B5EF4-FFF2-40B4-BE49-F238E27FC236}">
                <a16:creationId xmlns:a16="http://schemas.microsoft.com/office/drawing/2014/main" id="{123A5B9B-E345-4334-BE4C-0B2666C0D39A}"/>
              </a:ext>
            </a:extLst>
          </p:cNvPr>
          <p:cNvSpPr/>
          <p:nvPr userDrawn="1"/>
        </p:nvSpPr>
        <p:spPr>
          <a:xfrm>
            <a:off x="5197475" y="5374650"/>
            <a:ext cx="260350" cy="261938"/>
          </a:xfrm>
          <a:prstGeom prst="ellipse">
            <a:avLst/>
          </a:prstGeom>
          <a:solidFill>
            <a:srgbClr val="B2B2B2"/>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8" name="円/楕円 152">
            <a:extLst>
              <a:ext uri="{FF2B5EF4-FFF2-40B4-BE49-F238E27FC236}">
                <a16:creationId xmlns:a16="http://schemas.microsoft.com/office/drawing/2014/main" id="{C24205F7-CF71-442A-85EE-DCB087E8EFAE}"/>
              </a:ext>
            </a:extLst>
          </p:cNvPr>
          <p:cNvSpPr/>
          <p:nvPr userDrawn="1"/>
        </p:nvSpPr>
        <p:spPr>
          <a:xfrm>
            <a:off x="4830762" y="5374650"/>
            <a:ext cx="260350" cy="261938"/>
          </a:xfrm>
          <a:prstGeom prst="ellipse">
            <a:avLst/>
          </a:prstGeom>
          <a:solidFill>
            <a:srgbClr val="DDDDD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9" name="円/楕円 153">
            <a:extLst>
              <a:ext uri="{FF2B5EF4-FFF2-40B4-BE49-F238E27FC236}">
                <a16:creationId xmlns:a16="http://schemas.microsoft.com/office/drawing/2014/main" id="{E4E31EDA-E932-43D2-A86A-8C551F2091AF}"/>
              </a:ext>
            </a:extLst>
          </p:cNvPr>
          <p:cNvSpPr/>
          <p:nvPr userDrawn="1"/>
        </p:nvSpPr>
        <p:spPr>
          <a:xfrm>
            <a:off x="4464050" y="5374650"/>
            <a:ext cx="260350" cy="261938"/>
          </a:xfrm>
          <a:prstGeom prst="ellipse">
            <a:avLst/>
          </a:prstGeom>
          <a:solidFill>
            <a:srgbClr val="F8F8F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0" name="円/楕円 154">
            <a:extLst>
              <a:ext uri="{FF2B5EF4-FFF2-40B4-BE49-F238E27FC236}">
                <a16:creationId xmlns:a16="http://schemas.microsoft.com/office/drawing/2014/main" id="{2B001ED4-EE8F-4F56-9DEB-131990327597}"/>
              </a:ext>
            </a:extLst>
          </p:cNvPr>
          <p:cNvSpPr>
            <a:spLocks noChangeAspect="1"/>
          </p:cNvSpPr>
          <p:nvPr userDrawn="1"/>
        </p:nvSpPr>
        <p:spPr>
          <a:xfrm>
            <a:off x="7424737" y="5393700"/>
            <a:ext cx="522288" cy="522288"/>
          </a:xfrm>
          <a:prstGeom prst="ellipse">
            <a:avLst/>
          </a:prstGeom>
          <a:solidFill>
            <a:srgbClr val="0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1" name="円/楕円 155">
            <a:extLst>
              <a:ext uri="{FF2B5EF4-FFF2-40B4-BE49-F238E27FC236}">
                <a16:creationId xmlns:a16="http://schemas.microsoft.com/office/drawing/2014/main" id="{05D39CCA-59F6-4AB7-B64F-EFCB90E2CE16}"/>
              </a:ext>
            </a:extLst>
          </p:cNvPr>
          <p:cNvSpPr>
            <a:spLocks noChangeAspect="1"/>
          </p:cNvSpPr>
          <p:nvPr userDrawn="1"/>
        </p:nvSpPr>
        <p:spPr>
          <a:xfrm>
            <a:off x="3795712" y="5393700"/>
            <a:ext cx="522288" cy="52228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Tree>
    <p:extLst>
      <p:ext uri="{BB962C8B-B14F-4D97-AF65-F5344CB8AC3E}">
        <p14:creationId xmlns:p14="http://schemas.microsoft.com/office/powerpoint/2010/main" val="409596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7"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accent2">
                    <a:lumMod val="50000"/>
                  </a:schemeClr>
                </a:solidFill>
                <a:latin typeface="Calibri" pitchFamily="34" charset="0"/>
                <a:ea typeface="MS Gothic" panose="020B0609070205080204" pitchFamily="49" charset="-128"/>
              </a:defRPr>
            </a:lvl1pPr>
          </a:lstStyle>
          <a:p>
            <a:pPr lvl="0"/>
            <a:r>
              <a:rPr lang="en-US" altLang="ja-JP" dirty="0"/>
              <a:t>Color combinations</a:t>
            </a:r>
            <a:endParaRPr lang="ja-JP" altLang="en-US" dirty="0"/>
          </a:p>
        </p:txBody>
      </p:sp>
      <p:grpSp>
        <p:nvGrpSpPr>
          <p:cNvPr id="32" name="グループ化 27">
            <a:extLst>
              <a:ext uri="{FF2B5EF4-FFF2-40B4-BE49-F238E27FC236}">
                <a16:creationId xmlns:a16="http://schemas.microsoft.com/office/drawing/2014/main" id="{F5D29651-DB1B-40FA-891D-1ED6D59DB773}"/>
              </a:ext>
            </a:extLst>
          </p:cNvPr>
          <p:cNvGrpSpPr>
            <a:grpSpLocks/>
          </p:cNvGrpSpPr>
          <p:nvPr userDrawn="1"/>
        </p:nvGrpSpPr>
        <p:grpSpPr bwMode="auto">
          <a:xfrm>
            <a:off x="1231900" y="908050"/>
            <a:ext cx="652463" cy="1395413"/>
            <a:chOff x="1357290" y="1000108"/>
            <a:chExt cx="720000" cy="1540132"/>
          </a:xfrm>
        </p:grpSpPr>
        <p:sp>
          <p:nvSpPr>
            <p:cNvPr id="33" name="円/楕円 13">
              <a:extLst>
                <a:ext uri="{FF2B5EF4-FFF2-40B4-BE49-F238E27FC236}">
                  <a16:creationId xmlns:a16="http://schemas.microsoft.com/office/drawing/2014/main" id="{17868A4A-9C0F-4AB2-9D5D-335FD973D2D3}"/>
                </a:ext>
              </a:extLst>
            </p:cNvPr>
            <p:cNvSpPr/>
            <p:nvPr userDrawn="1"/>
          </p:nvSpPr>
          <p:spPr>
            <a:xfrm>
              <a:off x="1357290" y="1410109"/>
              <a:ext cx="720000" cy="72013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4" name="円/楕円 14">
              <a:extLst>
                <a:ext uri="{FF2B5EF4-FFF2-40B4-BE49-F238E27FC236}">
                  <a16:creationId xmlns:a16="http://schemas.microsoft.com/office/drawing/2014/main" id="{A23559CC-51FA-4B05-A56A-2FCD559F7CC3}"/>
                </a:ext>
              </a:extLst>
            </p:cNvPr>
            <p:cNvSpPr/>
            <p:nvPr userDrawn="1"/>
          </p:nvSpPr>
          <p:spPr>
            <a:xfrm>
              <a:off x="1448385" y="1000108"/>
              <a:ext cx="537810" cy="539659"/>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5" name="円/楕円 15">
              <a:extLst>
                <a:ext uri="{FF2B5EF4-FFF2-40B4-BE49-F238E27FC236}">
                  <a16:creationId xmlns:a16="http://schemas.microsoft.com/office/drawing/2014/main" id="{AFA8DE09-ED8D-45D8-BFBB-E2F13935710F}"/>
                </a:ext>
              </a:extLst>
            </p:cNvPr>
            <p:cNvSpPr/>
            <p:nvPr userDrawn="1"/>
          </p:nvSpPr>
          <p:spPr>
            <a:xfrm>
              <a:off x="1448385" y="2000581"/>
              <a:ext cx="537810" cy="539659"/>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36" name="グループ化 31">
            <a:extLst>
              <a:ext uri="{FF2B5EF4-FFF2-40B4-BE49-F238E27FC236}">
                <a16:creationId xmlns:a16="http://schemas.microsoft.com/office/drawing/2014/main" id="{555E6194-C277-4254-9EC9-1F1DFBE6EF65}"/>
              </a:ext>
            </a:extLst>
          </p:cNvPr>
          <p:cNvGrpSpPr>
            <a:grpSpLocks/>
          </p:cNvGrpSpPr>
          <p:nvPr userDrawn="1"/>
        </p:nvGrpSpPr>
        <p:grpSpPr bwMode="auto">
          <a:xfrm>
            <a:off x="2527300" y="4017963"/>
            <a:ext cx="654050" cy="1397000"/>
            <a:chOff x="2464579" y="1000108"/>
            <a:chExt cx="720000" cy="1540132"/>
          </a:xfrm>
        </p:grpSpPr>
        <p:sp>
          <p:nvSpPr>
            <p:cNvPr id="37" name="円/楕円 17">
              <a:extLst>
                <a:ext uri="{FF2B5EF4-FFF2-40B4-BE49-F238E27FC236}">
                  <a16:creationId xmlns:a16="http://schemas.microsoft.com/office/drawing/2014/main" id="{5C0BC6EE-5B8B-4BB9-AB88-000021953E9A}"/>
                </a:ext>
              </a:extLst>
            </p:cNvPr>
            <p:cNvSpPr/>
            <p:nvPr userDrawn="1"/>
          </p:nvSpPr>
          <p:spPr>
            <a:xfrm>
              <a:off x="2464579" y="1409643"/>
              <a:ext cx="720000" cy="721062"/>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8" name="円/楕円 18">
              <a:extLst>
                <a:ext uri="{FF2B5EF4-FFF2-40B4-BE49-F238E27FC236}">
                  <a16:creationId xmlns:a16="http://schemas.microsoft.com/office/drawing/2014/main" id="{025C818E-9564-4385-9938-96F65D19946C}"/>
                </a:ext>
              </a:extLst>
            </p:cNvPr>
            <p:cNvSpPr/>
            <p:nvPr userDrawn="1"/>
          </p:nvSpPr>
          <p:spPr>
            <a:xfrm>
              <a:off x="2555453" y="2001194"/>
              <a:ext cx="538252" cy="539046"/>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9" name="円/楕円 19">
              <a:extLst>
                <a:ext uri="{FF2B5EF4-FFF2-40B4-BE49-F238E27FC236}">
                  <a16:creationId xmlns:a16="http://schemas.microsoft.com/office/drawing/2014/main" id="{0B739C0A-60E4-4C4E-B6CD-E190C7DB581B}"/>
                </a:ext>
              </a:extLst>
            </p:cNvPr>
            <p:cNvSpPr/>
            <p:nvPr userDrawn="1"/>
          </p:nvSpPr>
          <p:spPr>
            <a:xfrm>
              <a:off x="2555453" y="1000108"/>
              <a:ext cx="538252" cy="539046"/>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0" name="グループ化 35">
            <a:extLst>
              <a:ext uri="{FF2B5EF4-FFF2-40B4-BE49-F238E27FC236}">
                <a16:creationId xmlns:a16="http://schemas.microsoft.com/office/drawing/2014/main" id="{C7C2269B-9EC2-4848-A243-261752C50153}"/>
              </a:ext>
            </a:extLst>
          </p:cNvPr>
          <p:cNvGrpSpPr>
            <a:grpSpLocks/>
          </p:cNvGrpSpPr>
          <p:nvPr userDrawn="1"/>
        </p:nvGrpSpPr>
        <p:grpSpPr bwMode="auto">
          <a:xfrm>
            <a:off x="3757613" y="4017963"/>
            <a:ext cx="654050" cy="1397000"/>
            <a:chOff x="3643306" y="1000108"/>
            <a:chExt cx="720000" cy="1540132"/>
          </a:xfrm>
        </p:grpSpPr>
        <p:sp>
          <p:nvSpPr>
            <p:cNvPr id="41" name="円/楕円 21">
              <a:extLst>
                <a:ext uri="{FF2B5EF4-FFF2-40B4-BE49-F238E27FC236}">
                  <a16:creationId xmlns:a16="http://schemas.microsoft.com/office/drawing/2014/main" id="{1172B520-060B-4ABD-9F52-2782EA9F5DAE}"/>
                </a:ext>
              </a:extLst>
            </p:cNvPr>
            <p:cNvSpPr/>
            <p:nvPr userDrawn="1"/>
          </p:nvSpPr>
          <p:spPr>
            <a:xfrm>
              <a:off x="3643306" y="1409643"/>
              <a:ext cx="720000" cy="721062"/>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2" name="円/楕円 22">
              <a:extLst>
                <a:ext uri="{FF2B5EF4-FFF2-40B4-BE49-F238E27FC236}">
                  <a16:creationId xmlns:a16="http://schemas.microsoft.com/office/drawing/2014/main" id="{65CD0686-D23E-4D9A-B318-22166EA006D7}"/>
                </a:ext>
              </a:extLst>
            </p:cNvPr>
            <p:cNvSpPr/>
            <p:nvPr userDrawn="1"/>
          </p:nvSpPr>
          <p:spPr>
            <a:xfrm>
              <a:off x="3734180" y="2001194"/>
              <a:ext cx="538252" cy="539046"/>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3" name="円/楕円 23">
              <a:extLst>
                <a:ext uri="{FF2B5EF4-FFF2-40B4-BE49-F238E27FC236}">
                  <a16:creationId xmlns:a16="http://schemas.microsoft.com/office/drawing/2014/main" id="{0752F6D3-413B-4D86-98BA-808789C2871D}"/>
                </a:ext>
              </a:extLst>
            </p:cNvPr>
            <p:cNvSpPr/>
            <p:nvPr userDrawn="1"/>
          </p:nvSpPr>
          <p:spPr>
            <a:xfrm>
              <a:off x="3734180" y="1000108"/>
              <a:ext cx="538252" cy="539046"/>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4" name="グループ化 39">
            <a:extLst>
              <a:ext uri="{FF2B5EF4-FFF2-40B4-BE49-F238E27FC236}">
                <a16:creationId xmlns:a16="http://schemas.microsoft.com/office/drawing/2014/main" id="{35492A50-8FA4-469D-BAE7-60B5BF0EB5D1}"/>
              </a:ext>
            </a:extLst>
          </p:cNvPr>
          <p:cNvGrpSpPr>
            <a:grpSpLocks/>
          </p:cNvGrpSpPr>
          <p:nvPr userDrawn="1"/>
        </p:nvGrpSpPr>
        <p:grpSpPr bwMode="auto">
          <a:xfrm>
            <a:off x="1295400" y="4017963"/>
            <a:ext cx="654050" cy="1397000"/>
            <a:chOff x="5214942" y="1000108"/>
            <a:chExt cx="720000" cy="1540132"/>
          </a:xfrm>
        </p:grpSpPr>
        <p:sp>
          <p:nvSpPr>
            <p:cNvPr id="45" name="円/楕円 25">
              <a:extLst>
                <a:ext uri="{FF2B5EF4-FFF2-40B4-BE49-F238E27FC236}">
                  <a16:creationId xmlns:a16="http://schemas.microsoft.com/office/drawing/2014/main" id="{E673C613-D193-4727-A082-60BD3B48DAEA}"/>
                </a:ext>
              </a:extLst>
            </p:cNvPr>
            <p:cNvSpPr/>
            <p:nvPr userDrawn="1"/>
          </p:nvSpPr>
          <p:spPr>
            <a:xfrm>
              <a:off x="5214942" y="1409643"/>
              <a:ext cx="720000" cy="721062"/>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6" name="円/楕円 26">
              <a:extLst>
                <a:ext uri="{FF2B5EF4-FFF2-40B4-BE49-F238E27FC236}">
                  <a16:creationId xmlns:a16="http://schemas.microsoft.com/office/drawing/2014/main" id="{D195A58B-BBD7-42CD-8C8E-54CDDDA49462}"/>
                </a:ext>
              </a:extLst>
            </p:cNvPr>
            <p:cNvSpPr/>
            <p:nvPr userDrawn="1"/>
          </p:nvSpPr>
          <p:spPr>
            <a:xfrm>
              <a:off x="5305816" y="1000108"/>
              <a:ext cx="538252" cy="539046"/>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7" name="円/楕円 27">
              <a:extLst>
                <a:ext uri="{FF2B5EF4-FFF2-40B4-BE49-F238E27FC236}">
                  <a16:creationId xmlns:a16="http://schemas.microsoft.com/office/drawing/2014/main" id="{AB0C0E6B-1919-45FA-866F-2196A7A51D88}"/>
                </a:ext>
              </a:extLst>
            </p:cNvPr>
            <p:cNvSpPr/>
            <p:nvPr userDrawn="1"/>
          </p:nvSpPr>
          <p:spPr>
            <a:xfrm>
              <a:off x="5305816" y="2001194"/>
              <a:ext cx="538252" cy="539046"/>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8" name="グループ化 43">
            <a:extLst>
              <a:ext uri="{FF2B5EF4-FFF2-40B4-BE49-F238E27FC236}">
                <a16:creationId xmlns:a16="http://schemas.microsoft.com/office/drawing/2014/main" id="{E176C39A-4400-4112-8455-298C2F4EA360}"/>
              </a:ext>
            </a:extLst>
          </p:cNvPr>
          <p:cNvGrpSpPr>
            <a:grpSpLocks/>
          </p:cNvGrpSpPr>
          <p:nvPr userDrawn="1"/>
        </p:nvGrpSpPr>
        <p:grpSpPr bwMode="auto">
          <a:xfrm>
            <a:off x="2332038" y="908050"/>
            <a:ext cx="654050" cy="1395413"/>
            <a:chOff x="6286512" y="1000108"/>
            <a:chExt cx="720000" cy="1540132"/>
          </a:xfrm>
        </p:grpSpPr>
        <p:sp>
          <p:nvSpPr>
            <p:cNvPr id="49" name="円/楕円 29">
              <a:extLst>
                <a:ext uri="{FF2B5EF4-FFF2-40B4-BE49-F238E27FC236}">
                  <a16:creationId xmlns:a16="http://schemas.microsoft.com/office/drawing/2014/main" id="{F9B7803D-5F3A-4D24-9600-444E921FE2A4}"/>
                </a:ext>
              </a:extLst>
            </p:cNvPr>
            <p:cNvSpPr/>
            <p:nvPr userDrawn="1"/>
          </p:nvSpPr>
          <p:spPr>
            <a:xfrm>
              <a:off x="6286512" y="1410109"/>
              <a:ext cx="720000" cy="72013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0" name="円/楕円 30">
              <a:extLst>
                <a:ext uri="{FF2B5EF4-FFF2-40B4-BE49-F238E27FC236}">
                  <a16:creationId xmlns:a16="http://schemas.microsoft.com/office/drawing/2014/main" id="{FD1C31D2-A0EA-4BB0-A303-FF032F3A2887}"/>
                </a:ext>
              </a:extLst>
            </p:cNvPr>
            <p:cNvSpPr/>
            <p:nvPr userDrawn="1"/>
          </p:nvSpPr>
          <p:spPr>
            <a:xfrm>
              <a:off x="6377386" y="2000581"/>
              <a:ext cx="538252" cy="539659"/>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1" name="円/楕円 31">
              <a:extLst>
                <a:ext uri="{FF2B5EF4-FFF2-40B4-BE49-F238E27FC236}">
                  <a16:creationId xmlns:a16="http://schemas.microsoft.com/office/drawing/2014/main" id="{930B4E93-906E-4221-A633-234DF7F3FA36}"/>
                </a:ext>
              </a:extLst>
            </p:cNvPr>
            <p:cNvSpPr/>
            <p:nvPr userDrawn="1"/>
          </p:nvSpPr>
          <p:spPr>
            <a:xfrm>
              <a:off x="6377386" y="1000108"/>
              <a:ext cx="538252" cy="539659"/>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2" name="グループ化 47">
            <a:extLst>
              <a:ext uri="{FF2B5EF4-FFF2-40B4-BE49-F238E27FC236}">
                <a16:creationId xmlns:a16="http://schemas.microsoft.com/office/drawing/2014/main" id="{BA54458C-DEA2-4ECC-95AF-CCBDD022868A}"/>
              </a:ext>
            </a:extLst>
          </p:cNvPr>
          <p:cNvGrpSpPr>
            <a:grpSpLocks/>
          </p:cNvGrpSpPr>
          <p:nvPr userDrawn="1"/>
        </p:nvGrpSpPr>
        <p:grpSpPr bwMode="auto">
          <a:xfrm>
            <a:off x="3405188" y="901700"/>
            <a:ext cx="654050" cy="1397000"/>
            <a:chOff x="6286512" y="1000108"/>
            <a:chExt cx="720000" cy="1540132"/>
          </a:xfrm>
        </p:grpSpPr>
        <p:sp>
          <p:nvSpPr>
            <p:cNvPr id="53" name="円/楕円 33">
              <a:extLst>
                <a:ext uri="{FF2B5EF4-FFF2-40B4-BE49-F238E27FC236}">
                  <a16:creationId xmlns:a16="http://schemas.microsoft.com/office/drawing/2014/main" id="{1162CD6A-70B5-497B-9DCA-3666CFDEC7E2}"/>
                </a:ext>
              </a:extLst>
            </p:cNvPr>
            <p:cNvSpPr/>
            <p:nvPr userDrawn="1"/>
          </p:nvSpPr>
          <p:spPr>
            <a:xfrm>
              <a:off x="6286512" y="1409643"/>
              <a:ext cx="720000" cy="721062"/>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4" name="円/楕円 34">
              <a:extLst>
                <a:ext uri="{FF2B5EF4-FFF2-40B4-BE49-F238E27FC236}">
                  <a16:creationId xmlns:a16="http://schemas.microsoft.com/office/drawing/2014/main" id="{5B3CB869-B3BA-4FA4-898C-6FA25F455D63}"/>
                </a:ext>
              </a:extLst>
            </p:cNvPr>
            <p:cNvSpPr/>
            <p:nvPr userDrawn="1"/>
          </p:nvSpPr>
          <p:spPr>
            <a:xfrm>
              <a:off x="6377386" y="2001194"/>
              <a:ext cx="538252" cy="539046"/>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5" name="円/楕円 35">
              <a:extLst>
                <a:ext uri="{FF2B5EF4-FFF2-40B4-BE49-F238E27FC236}">
                  <a16:creationId xmlns:a16="http://schemas.microsoft.com/office/drawing/2014/main" id="{8D4E5127-3F3D-4A5A-8283-D3891147347B}"/>
                </a:ext>
              </a:extLst>
            </p:cNvPr>
            <p:cNvSpPr/>
            <p:nvPr userDrawn="1"/>
          </p:nvSpPr>
          <p:spPr>
            <a:xfrm>
              <a:off x="6377386" y="1000108"/>
              <a:ext cx="538252" cy="539046"/>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6" name="グループ化 51">
            <a:extLst>
              <a:ext uri="{FF2B5EF4-FFF2-40B4-BE49-F238E27FC236}">
                <a16:creationId xmlns:a16="http://schemas.microsoft.com/office/drawing/2014/main" id="{7D2A9DBC-1CCB-4A2F-A747-B71A27A7E30B}"/>
              </a:ext>
            </a:extLst>
          </p:cNvPr>
          <p:cNvGrpSpPr>
            <a:grpSpLocks/>
          </p:cNvGrpSpPr>
          <p:nvPr userDrawn="1"/>
        </p:nvGrpSpPr>
        <p:grpSpPr bwMode="auto">
          <a:xfrm>
            <a:off x="4960938" y="4011613"/>
            <a:ext cx="654050" cy="1397000"/>
            <a:chOff x="6286512" y="1000108"/>
            <a:chExt cx="720000" cy="1540132"/>
          </a:xfrm>
        </p:grpSpPr>
        <p:sp>
          <p:nvSpPr>
            <p:cNvPr id="57" name="円/楕円 37">
              <a:extLst>
                <a:ext uri="{FF2B5EF4-FFF2-40B4-BE49-F238E27FC236}">
                  <a16:creationId xmlns:a16="http://schemas.microsoft.com/office/drawing/2014/main" id="{2B28C00A-29B4-48E5-A630-D721ACEFF167}"/>
                </a:ext>
              </a:extLst>
            </p:cNvPr>
            <p:cNvSpPr/>
            <p:nvPr userDrawn="1"/>
          </p:nvSpPr>
          <p:spPr>
            <a:xfrm>
              <a:off x="6286512" y="1409643"/>
              <a:ext cx="720000" cy="721062"/>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8" name="円/楕円 38">
              <a:extLst>
                <a:ext uri="{FF2B5EF4-FFF2-40B4-BE49-F238E27FC236}">
                  <a16:creationId xmlns:a16="http://schemas.microsoft.com/office/drawing/2014/main" id="{B15ED0D4-8E79-460C-B7F4-53856EF5F7D5}"/>
                </a:ext>
              </a:extLst>
            </p:cNvPr>
            <p:cNvSpPr/>
            <p:nvPr userDrawn="1"/>
          </p:nvSpPr>
          <p:spPr>
            <a:xfrm>
              <a:off x="6377386" y="2001194"/>
              <a:ext cx="538252" cy="539046"/>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9" name="円/楕円 39">
              <a:extLst>
                <a:ext uri="{FF2B5EF4-FFF2-40B4-BE49-F238E27FC236}">
                  <a16:creationId xmlns:a16="http://schemas.microsoft.com/office/drawing/2014/main" id="{C0DC9D56-E2F8-4A00-98D9-11C468501D86}"/>
                </a:ext>
              </a:extLst>
            </p:cNvPr>
            <p:cNvSpPr/>
            <p:nvPr userDrawn="1"/>
          </p:nvSpPr>
          <p:spPr>
            <a:xfrm>
              <a:off x="6377386" y="1000108"/>
              <a:ext cx="538252" cy="539046"/>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spTree>
    <p:extLst>
      <p:ext uri="{BB962C8B-B14F-4D97-AF65-F5344CB8AC3E}">
        <p14:creationId xmlns:p14="http://schemas.microsoft.com/office/powerpoint/2010/main" val="1978100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grpSp>
        <p:nvGrpSpPr>
          <p:cNvPr id="3" name="グループ化 13"/>
          <p:cNvGrpSpPr>
            <a:grpSpLocks/>
          </p:cNvGrpSpPr>
          <p:nvPr userDrawn="1"/>
        </p:nvGrpSpPr>
        <p:grpSpPr bwMode="auto">
          <a:xfrm>
            <a:off x="0" y="0"/>
            <a:ext cx="12192000" cy="6858000"/>
            <a:chOff x="0" y="0"/>
            <a:chExt cx="10080625" cy="7559675"/>
          </a:xfrm>
        </p:grpSpPr>
        <p:cxnSp>
          <p:nvCxnSpPr>
            <p:cNvPr id="4" name="直線コネクタ 19"/>
            <p:cNvCxnSpPr>
              <a:cxnSpLocks noChangeShapeType="1"/>
            </p:cNvCxnSpPr>
            <p:nvPr userDrawn="1"/>
          </p:nvCxnSpPr>
          <p:spPr bwMode="auto">
            <a:xfrm>
              <a:off x="0" y="1636713"/>
              <a:ext cx="10080625" cy="0"/>
            </a:xfrm>
            <a:prstGeom prst="line">
              <a:avLst/>
            </a:prstGeom>
            <a:noFill/>
            <a:ln w="9525" algn="ctr">
              <a:solidFill>
                <a:schemeClr val="bg2">
                  <a:lumMod val="75000"/>
                </a:schemeClr>
              </a:solidFill>
              <a:round/>
              <a:headEnd/>
              <a:tailEnd/>
            </a:ln>
          </p:spPr>
        </p:cxnSp>
        <p:cxnSp>
          <p:nvCxnSpPr>
            <p:cNvPr id="5" name="直線コネクタ 20"/>
            <p:cNvCxnSpPr>
              <a:cxnSpLocks noChangeShapeType="1"/>
            </p:cNvCxnSpPr>
            <p:nvPr userDrawn="1"/>
          </p:nvCxnSpPr>
          <p:spPr bwMode="auto">
            <a:xfrm>
              <a:off x="0" y="3065463"/>
              <a:ext cx="10080625" cy="0"/>
            </a:xfrm>
            <a:prstGeom prst="line">
              <a:avLst/>
            </a:prstGeom>
            <a:noFill/>
            <a:ln w="9525" algn="ctr">
              <a:solidFill>
                <a:schemeClr val="bg2">
                  <a:lumMod val="75000"/>
                </a:schemeClr>
              </a:solidFill>
              <a:round/>
              <a:headEnd/>
              <a:tailEnd/>
            </a:ln>
          </p:spPr>
        </p:cxnSp>
        <p:cxnSp>
          <p:nvCxnSpPr>
            <p:cNvPr id="6" name="直線コネクタ 21"/>
            <p:cNvCxnSpPr>
              <a:cxnSpLocks noChangeShapeType="1"/>
            </p:cNvCxnSpPr>
            <p:nvPr userDrawn="1"/>
          </p:nvCxnSpPr>
          <p:spPr bwMode="auto">
            <a:xfrm>
              <a:off x="0" y="4494213"/>
              <a:ext cx="10080625" cy="0"/>
            </a:xfrm>
            <a:prstGeom prst="line">
              <a:avLst/>
            </a:prstGeom>
            <a:noFill/>
            <a:ln w="9525" algn="ctr">
              <a:solidFill>
                <a:schemeClr val="bg2">
                  <a:lumMod val="75000"/>
                </a:schemeClr>
              </a:solidFill>
              <a:round/>
              <a:headEnd/>
              <a:tailEnd/>
            </a:ln>
          </p:spPr>
        </p:cxnSp>
        <p:cxnSp>
          <p:nvCxnSpPr>
            <p:cNvPr id="7" name="直線コネクタ 22"/>
            <p:cNvCxnSpPr>
              <a:cxnSpLocks noChangeShapeType="1"/>
            </p:cNvCxnSpPr>
            <p:nvPr userDrawn="1"/>
          </p:nvCxnSpPr>
          <p:spPr bwMode="auto">
            <a:xfrm>
              <a:off x="0" y="5922963"/>
              <a:ext cx="10080625" cy="0"/>
            </a:xfrm>
            <a:prstGeom prst="line">
              <a:avLst/>
            </a:prstGeom>
            <a:noFill/>
            <a:ln w="9525" algn="ctr">
              <a:solidFill>
                <a:schemeClr val="bg2">
                  <a:lumMod val="75000"/>
                </a:schemeClr>
              </a:solidFill>
              <a:round/>
              <a:headEnd/>
              <a:tailEnd/>
            </a:ln>
          </p:spPr>
        </p:cxnSp>
        <p:cxnSp>
          <p:nvCxnSpPr>
            <p:cNvPr id="8" name="直線コネクタ 26"/>
            <p:cNvCxnSpPr>
              <a:cxnSpLocks noChangeShapeType="1"/>
            </p:cNvCxnSpPr>
            <p:nvPr userDrawn="1"/>
          </p:nvCxnSpPr>
          <p:spPr bwMode="auto">
            <a:xfrm>
              <a:off x="0" y="207963"/>
              <a:ext cx="10080625" cy="0"/>
            </a:xfrm>
            <a:prstGeom prst="line">
              <a:avLst/>
            </a:prstGeom>
            <a:noFill/>
            <a:ln w="9525" algn="ctr">
              <a:solidFill>
                <a:schemeClr val="bg2">
                  <a:lumMod val="75000"/>
                </a:schemeClr>
              </a:solidFill>
              <a:round/>
              <a:headEnd/>
              <a:tailEnd/>
            </a:ln>
          </p:spPr>
        </p:cxnSp>
        <p:cxnSp>
          <p:nvCxnSpPr>
            <p:cNvPr id="9" name="直線コネクタ 27"/>
            <p:cNvCxnSpPr>
              <a:cxnSpLocks noChangeShapeType="1"/>
            </p:cNvCxnSpPr>
            <p:nvPr userDrawn="1"/>
          </p:nvCxnSpPr>
          <p:spPr bwMode="auto">
            <a:xfrm>
              <a:off x="0" y="7351713"/>
              <a:ext cx="10080625" cy="0"/>
            </a:xfrm>
            <a:prstGeom prst="line">
              <a:avLst/>
            </a:prstGeom>
            <a:noFill/>
            <a:ln w="9525" algn="ctr">
              <a:solidFill>
                <a:schemeClr val="bg2">
                  <a:lumMod val="75000"/>
                </a:schemeClr>
              </a:solidFill>
              <a:round/>
              <a:headEnd/>
              <a:tailEnd/>
            </a:ln>
          </p:spPr>
        </p:cxnSp>
        <p:cxnSp>
          <p:nvCxnSpPr>
            <p:cNvPr id="10" name="直線コネクタ 28"/>
            <p:cNvCxnSpPr>
              <a:cxnSpLocks noChangeShapeType="1"/>
            </p:cNvCxnSpPr>
            <p:nvPr userDrawn="1"/>
          </p:nvCxnSpPr>
          <p:spPr bwMode="auto">
            <a:xfrm rot="5400000">
              <a:off x="-3596481" y="3779044"/>
              <a:ext cx="7559675" cy="1587"/>
            </a:xfrm>
            <a:prstGeom prst="line">
              <a:avLst/>
            </a:prstGeom>
            <a:noFill/>
            <a:ln w="9525" algn="ctr">
              <a:solidFill>
                <a:schemeClr val="bg2">
                  <a:lumMod val="75000"/>
                </a:schemeClr>
              </a:solidFill>
              <a:round/>
              <a:headEnd/>
              <a:tailEnd/>
            </a:ln>
          </p:spPr>
        </p:cxnSp>
        <p:cxnSp>
          <p:nvCxnSpPr>
            <p:cNvPr id="11" name="直線コネクタ 32"/>
            <p:cNvCxnSpPr>
              <a:cxnSpLocks noChangeShapeType="1"/>
            </p:cNvCxnSpPr>
            <p:nvPr userDrawn="1"/>
          </p:nvCxnSpPr>
          <p:spPr bwMode="auto">
            <a:xfrm rot="5400000">
              <a:off x="6047581" y="3779044"/>
              <a:ext cx="7559675" cy="1588"/>
            </a:xfrm>
            <a:prstGeom prst="line">
              <a:avLst/>
            </a:prstGeom>
            <a:noFill/>
            <a:ln w="9525" algn="ctr">
              <a:solidFill>
                <a:schemeClr val="bg2">
                  <a:lumMod val="75000"/>
                </a:schemeClr>
              </a:solidFill>
              <a:round/>
              <a:headEnd/>
              <a:tailEnd/>
            </a:ln>
          </p:spPr>
        </p:cxnSp>
        <p:cxnSp>
          <p:nvCxnSpPr>
            <p:cNvPr id="12" name="直線コネクタ 34"/>
            <p:cNvCxnSpPr>
              <a:cxnSpLocks noChangeShapeType="1"/>
            </p:cNvCxnSpPr>
            <p:nvPr userDrawn="1"/>
          </p:nvCxnSpPr>
          <p:spPr bwMode="auto">
            <a:xfrm rot="5400000">
              <a:off x="-381794" y="3779044"/>
              <a:ext cx="7559675" cy="1588"/>
            </a:xfrm>
            <a:prstGeom prst="line">
              <a:avLst/>
            </a:prstGeom>
            <a:noFill/>
            <a:ln w="9525" algn="ctr">
              <a:solidFill>
                <a:schemeClr val="bg2">
                  <a:lumMod val="75000"/>
                </a:schemeClr>
              </a:solidFill>
              <a:round/>
              <a:headEnd/>
              <a:tailEnd/>
            </a:ln>
          </p:spPr>
        </p:cxnSp>
        <p:cxnSp>
          <p:nvCxnSpPr>
            <p:cNvPr id="14" name="直線コネクタ 35"/>
            <p:cNvCxnSpPr>
              <a:cxnSpLocks noChangeShapeType="1"/>
            </p:cNvCxnSpPr>
            <p:nvPr userDrawn="1"/>
          </p:nvCxnSpPr>
          <p:spPr bwMode="auto">
            <a:xfrm rot="5400000">
              <a:off x="2832894" y="3779044"/>
              <a:ext cx="7559675" cy="1587"/>
            </a:xfrm>
            <a:prstGeom prst="line">
              <a:avLst/>
            </a:prstGeom>
            <a:noFill/>
            <a:ln w="9525" algn="ctr">
              <a:solidFill>
                <a:schemeClr val="bg2">
                  <a:lumMod val="75000"/>
                </a:schemeClr>
              </a:solidFill>
              <a:round/>
              <a:headEnd/>
              <a:tailEnd/>
            </a:ln>
          </p:spPr>
        </p:cxnSp>
      </p:grpSp>
      <p:sp>
        <p:nvSpPr>
          <p:cNvPr id="13"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accent2">
                    <a:lumMod val="50000"/>
                  </a:schemeClr>
                </a:solidFill>
                <a:latin typeface="Arial" panose="020B0604020202020204" pitchFamily="34" charset="0"/>
                <a:ea typeface="MS Gothic" panose="020B0609070205080204" pitchFamily="49" charset="-128"/>
              </a:defRPr>
            </a:lvl1pPr>
          </a:lstStyle>
          <a:p>
            <a:pPr lvl="0"/>
            <a:r>
              <a:rPr lang="en-US" altLang="ja-JP" dirty="0"/>
              <a:t>Alignment ruler 5 x 3</a:t>
            </a:r>
            <a:endParaRPr lang="ja-JP" altLang="en-US" dirty="0"/>
          </a:p>
        </p:txBody>
      </p:sp>
    </p:spTree>
    <p:extLst>
      <p:ext uri="{BB962C8B-B14F-4D97-AF65-F5344CB8AC3E}">
        <p14:creationId xmlns:p14="http://schemas.microsoft.com/office/powerpoint/2010/main" val="6016605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grpSp>
        <p:nvGrpSpPr>
          <p:cNvPr id="2" name="Group 14"/>
          <p:cNvGrpSpPr>
            <a:grpSpLocks/>
          </p:cNvGrpSpPr>
          <p:nvPr userDrawn="1"/>
        </p:nvGrpSpPr>
        <p:grpSpPr bwMode="auto">
          <a:xfrm>
            <a:off x="0" y="0"/>
            <a:ext cx="12192000" cy="6858000"/>
            <a:chOff x="0" y="0"/>
            <a:chExt cx="9144000" cy="6858000"/>
          </a:xfrm>
        </p:grpSpPr>
        <p:cxnSp>
          <p:nvCxnSpPr>
            <p:cNvPr id="3" name="直線コネクタ 19"/>
            <p:cNvCxnSpPr>
              <a:cxnSpLocks noChangeShapeType="1"/>
            </p:cNvCxnSpPr>
            <p:nvPr userDrawn="1"/>
          </p:nvCxnSpPr>
          <p:spPr bwMode="auto">
            <a:xfrm>
              <a:off x="0" y="2348887"/>
              <a:ext cx="9144000" cy="0"/>
            </a:xfrm>
            <a:prstGeom prst="line">
              <a:avLst/>
            </a:prstGeom>
            <a:noFill/>
            <a:ln w="9525" algn="ctr">
              <a:solidFill>
                <a:schemeClr val="bg2">
                  <a:lumMod val="75000"/>
                </a:schemeClr>
              </a:solidFill>
              <a:round/>
              <a:headEnd/>
              <a:tailEnd/>
            </a:ln>
          </p:spPr>
        </p:cxnSp>
        <p:cxnSp>
          <p:nvCxnSpPr>
            <p:cNvPr id="4" name="直線コネクタ 20"/>
            <p:cNvCxnSpPr>
              <a:cxnSpLocks noChangeShapeType="1"/>
            </p:cNvCxnSpPr>
            <p:nvPr userDrawn="1"/>
          </p:nvCxnSpPr>
          <p:spPr bwMode="auto">
            <a:xfrm>
              <a:off x="0" y="4509114"/>
              <a:ext cx="9144000" cy="0"/>
            </a:xfrm>
            <a:prstGeom prst="line">
              <a:avLst/>
            </a:prstGeom>
            <a:noFill/>
            <a:ln w="9525" algn="ctr">
              <a:solidFill>
                <a:schemeClr val="bg2">
                  <a:lumMod val="75000"/>
                </a:schemeClr>
              </a:solidFill>
              <a:round/>
              <a:headEnd/>
              <a:tailEnd/>
            </a:ln>
          </p:spPr>
        </p:cxnSp>
        <p:cxnSp>
          <p:nvCxnSpPr>
            <p:cNvPr id="5" name="直線コネクタ 26"/>
            <p:cNvCxnSpPr>
              <a:cxnSpLocks noChangeShapeType="1"/>
            </p:cNvCxnSpPr>
            <p:nvPr userDrawn="1"/>
          </p:nvCxnSpPr>
          <p:spPr bwMode="auto">
            <a:xfrm>
              <a:off x="0" y="188660"/>
              <a:ext cx="9144000" cy="0"/>
            </a:xfrm>
            <a:prstGeom prst="line">
              <a:avLst/>
            </a:prstGeom>
            <a:noFill/>
            <a:ln w="9525" algn="ctr">
              <a:solidFill>
                <a:schemeClr val="bg2">
                  <a:lumMod val="75000"/>
                </a:schemeClr>
              </a:solidFill>
              <a:round/>
              <a:headEnd/>
              <a:tailEnd/>
            </a:ln>
          </p:spPr>
        </p:cxnSp>
        <p:cxnSp>
          <p:nvCxnSpPr>
            <p:cNvPr id="6" name="直線コネクタ 27"/>
            <p:cNvCxnSpPr>
              <a:cxnSpLocks noChangeShapeType="1"/>
            </p:cNvCxnSpPr>
            <p:nvPr userDrawn="1"/>
          </p:nvCxnSpPr>
          <p:spPr bwMode="auto">
            <a:xfrm>
              <a:off x="0" y="6669341"/>
              <a:ext cx="9144000" cy="0"/>
            </a:xfrm>
            <a:prstGeom prst="line">
              <a:avLst/>
            </a:prstGeom>
            <a:noFill/>
            <a:ln w="9525" algn="ctr">
              <a:solidFill>
                <a:schemeClr val="bg2">
                  <a:lumMod val="75000"/>
                </a:schemeClr>
              </a:solidFill>
              <a:round/>
              <a:headEnd/>
              <a:tailEnd/>
            </a:ln>
          </p:spPr>
        </p:cxnSp>
        <p:cxnSp>
          <p:nvCxnSpPr>
            <p:cNvPr id="7" name="直線コネクタ 28"/>
            <p:cNvCxnSpPr>
              <a:cxnSpLocks noChangeShapeType="1"/>
            </p:cNvCxnSpPr>
            <p:nvPr userDrawn="1"/>
          </p:nvCxnSpPr>
          <p:spPr bwMode="auto">
            <a:xfrm rot="5400000">
              <a:off x="-3262680" y="3428280"/>
              <a:ext cx="6858000" cy="1440"/>
            </a:xfrm>
            <a:prstGeom prst="line">
              <a:avLst/>
            </a:prstGeom>
            <a:noFill/>
            <a:ln w="9525" algn="ctr">
              <a:solidFill>
                <a:schemeClr val="bg2">
                  <a:lumMod val="75000"/>
                </a:schemeClr>
              </a:solidFill>
              <a:round/>
              <a:headEnd/>
              <a:tailEnd/>
            </a:ln>
          </p:spPr>
        </p:cxnSp>
        <p:cxnSp>
          <p:nvCxnSpPr>
            <p:cNvPr id="8" name="直線コネクタ 32"/>
            <p:cNvCxnSpPr>
              <a:cxnSpLocks noChangeShapeType="1"/>
            </p:cNvCxnSpPr>
            <p:nvPr userDrawn="1"/>
          </p:nvCxnSpPr>
          <p:spPr bwMode="auto">
            <a:xfrm rot="5400000">
              <a:off x="5485320" y="3428280"/>
              <a:ext cx="6858000" cy="1440"/>
            </a:xfrm>
            <a:prstGeom prst="line">
              <a:avLst/>
            </a:prstGeom>
            <a:noFill/>
            <a:ln w="9525" algn="ctr">
              <a:solidFill>
                <a:schemeClr val="bg2">
                  <a:lumMod val="75000"/>
                </a:schemeClr>
              </a:solidFill>
              <a:round/>
              <a:headEnd/>
              <a:tailEnd/>
            </a:ln>
          </p:spPr>
        </p:cxnSp>
        <p:cxnSp>
          <p:nvCxnSpPr>
            <p:cNvPr id="9" name="直線コネクタ 34"/>
            <p:cNvCxnSpPr>
              <a:cxnSpLocks noChangeShapeType="1"/>
            </p:cNvCxnSpPr>
            <p:nvPr userDrawn="1"/>
          </p:nvCxnSpPr>
          <p:spPr bwMode="auto">
            <a:xfrm rot="5400000">
              <a:off x="-346680" y="3428280"/>
              <a:ext cx="6858000" cy="1440"/>
            </a:xfrm>
            <a:prstGeom prst="line">
              <a:avLst/>
            </a:prstGeom>
            <a:noFill/>
            <a:ln w="9525" algn="ctr">
              <a:solidFill>
                <a:schemeClr val="bg2">
                  <a:lumMod val="75000"/>
                </a:schemeClr>
              </a:solidFill>
              <a:round/>
              <a:headEnd/>
              <a:tailEnd/>
            </a:ln>
          </p:spPr>
        </p:cxnSp>
        <p:cxnSp>
          <p:nvCxnSpPr>
            <p:cNvPr id="10" name="直線コネクタ 35"/>
            <p:cNvCxnSpPr>
              <a:cxnSpLocks noChangeShapeType="1"/>
            </p:cNvCxnSpPr>
            <p:nvPr userDrawn="1"/>
          </p:nvCxnSpPr>
          <p:spPr bwMode="auto">
            <a:xfrm rot="5400000">
              <a:off x="2569320" y="3428280"/>
              <a:ext cx="6858000" cy="1440"/>
            </a:xfrm>
            <a:prstGeom prst="line">
              <a:avLst/>
            </a:prstGeom>
            <a:noFill/>
            <a:ln w="9525" algn="ctr">
              <a:solidFill>
                <a:schemeClr val="bg2">
                  <a:lumMod val="75000"/>
                </a:schemeClr>
              </a:solidFill>
              <a:round/>
              <a:headEnd/>
              <a:tailEnd/>
            </a:ln>
          </p:spPr>
        </p:cxnSp>
      </p:grpSp>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accent2">
                    <a:lumMod val="50000"/>
                  </a:schemeClr>
                </a:solidFill>
                <a:latin typeface="Arial" panose="020B0604020202020204" pitchFamily="34" charset="0"/>
                <a:ea typeface="MS Gothic" panose="020B0609070205080204" pitchFamily="49" charset="-128"/>
              </a:defRPr>
            </a:lvl1pPr>
          </a:lstStyle>
          <a:p>
            <a:pPr lvl="0"/>
            <a:r>
              <a:rPr lang="en-US" altLang="ja-JP" dirty="0"/>
              <a:t>Alignment ruler 3 x 3</a:t>
            </a:r>
            <a:endParaRPr lang="ja-JP" altLang="en-US" dirty="0"/>
          </a:p>
        </p:txBody>
      </p:sp>
    </p:spTree>
    <p:extLst>
      <p:ext uri="{BB962C8B-B14F-4D97-AF65-F5344CB8AC3E}">
        <p14:creationId xmlns:p14="http://schemas.microsoft.com/office/powerpoint/2010/main" val="379614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ユーザー設定レイアウト">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28DC57-1C6C-4967-B766-AE27FB113D2C}"/>
              </a:ext>
            </a:extLst>
          </p:cNvPr>
          <p:cNvGrpSpPr/>
          <p:nvPr userDrawn="1"/>
        </p:nvGrpSpPr>
        <p:grpSpPr>
          <a:xfrm>
            <a:off x="0" y="0"/>
            <a:ext cx="12192000" cy="6858000"/>
            <a:chOff x="0" y="0"/>
            <a:chExt cx="12192000" cy="6858000"/>
          </a:xfrm>
        </p:grpSpPr>
        <p:cxnSp>
          <p:nvCxnSpPr>
            <p:cNvPr id="12" name="直線コネクタ 19"/>
            <p:cNvCxnSpPr>
              <a:cxnSpLocks noChangeShapeType="1"/>
            </p:cNvCxnSpPr>
            <p:nvPr userDrawn="1"/>
          </p:nvCxnSpPr>
          <p:spPr bwMode="auto">
            <a:xfrm>
              <a:off x="0" y="1484796"/>
              <a:ext cx="12192000" cy="0"/>
            </a:xfrm>
            <a:prstGeom prst="line">
              <a:avLst/>
            </a:prstGeom>
            <a:noFill/>
            <a:ln w="9525" algn="ctr">
              <a:solidFill>
                <a:schemeClr val="bg2">
                  <a:lumMod val="75000"/>
                </a:schemeClr>
              </a:solidFill>
              <a:round/>
              <a:headEnd/>
              <a:tailEnd/>
            </a:ln>
          </p:spPr>
        </p:cxnSp>
        <p:cxnSp>
          <p:nvCxnSpPr>
            <p:cNvPr id="13" name="直線コネクタ 20"/>
            <p:cNvCxnSpPr>
              <a:cxnSpLocks noChangeShapeType="1"/>
            </p:cNvCxnSpPr>
            <p:nvPr userDrawn="1"/>
          </p:nvCxnSpPr>
          <p:spPr bwMode="auto">
            <a:xfrm>
              <a:off x="0" y="2780932"/>
              <a:ext cx="12192000" cy="0"/>
            </a:xfrm>
            <a:prstGeom prst="line">
              <a:avLst/>
            </a:prstGeom>
            <a:noFill/>
            <a:ln w="9525" algn="ctr">
              <a:solidFill>
                <a:schemeClr val="bg2">
                  <a:lumMod val="75000"/>
                </a:schemeClr>
              </a:solidFill>
              <a:round/>
              <a:headEnd/>
              <a:tailEnd/>
            </a:ln>
          </p:spPr>
        </p:cxnSp>
        <p:cxnSp>
          <p:nvCxnSpPr>
            <p:cNvPr id="14" name="直線コネクタ 21"/>
            <p:cNvCxnSpPr>
              <a:cxnSpLocks noChangeShapeType="1"/>
            </p:cNvCxnSpPr>
            <p:nvPr userDrawn="1"/>
          </p:nvCxnSpPr>
          <p:spPr bwMode="auto">
            <a:xfrm>
              <a:off x="0" y="4077068"/>
              <a:ext cx="12192000" cy="0"/>
            </a:xfrm>
            <a:prstGeom prst="line">
              <a:avLst/>
            </a:prstGeom>
            <a:noFill/>
            <a:ln w="9525" algn="ctr">
              <a:solidFill>
                <a:schemeClr val="bg2">
                  <a:lumMod val="75000"/>
                </a:schemeClr>
              </a:solidFill>
              <a:round/>
              <a:headEnd/>
              <a:tailEnd/>
            </a:ln>
          </p:spPr>
        </p:cxnSp>
        <p:cxnSp>
          <p:nvCxnSpPr>
            <p:cNvPr id="15" name="直線コネクタ 22"/>
            <p:cNvCxnSpPr>
              <a:cxnSpLocks noChangeShapeType="1"/>
            </p:cNvCxnSpPr>
            <p:nvPr userDrawn="1"/>
          </p:nvCxnSpPr>
          <p:spPr bwMode="auto">
            <a:xfrm>
              <a:off x="0" y="5373205"/>
              <a:ext cx="12192000" cy="0"/>
            </a:xfrm>
            <a:prstGeom prst="line">
              <a:avLst/>
            </a:prstGeom>
            <a:noFill/>
            <a:ln w="9525" algn="ctr">
              <a:solidFill>
                <a:schemeClr val="bg2">
                  <a:lumMod val="75000"/>
                </a:schemeClr>
              </a:solidFill>
              <a:round/>
              <a:headEnd/>
              <a:tailEnd/>
            </a:ln>
          </p:spPr>
        </p:cxnSp>
        <p:cxnSp>
          <p:nvCxnSpPr>
            <p:cNvPr id="16" name="直線コネクタ 26"/>
            <p:cNvCxnSpPr>
              <a:cxnSpLocks noChangeShapeType="1"/>
            </p:cNvCxnSpPr>
            <p:nvPr userDrawn="1"/>
          </p:nvCxnSpPr>
          <p:spPr bwMode="auto">
            <a:xfrm>
              <a:off x="0" y="188660"/>
              <a:ext cx="12192000" cy="0"/>
            </a:xfrm>
            <a:prstGeom prst="line">
              <a:avLst/>
            </a:prstGeom>
            <a:noFill/>
            <a:ln w="9525" algn="ctr">
              <a:solidFill>
                <a:schemeClr val="bg2">
                  <a:lumMod val="75000"/>
                </a:schemeClr>
              </a:solidFill>
              <a:round/>
              <a:headEnd/>
              <a:tailEnd/>
            </a:ln>
          </p:spPr>
        </p:cxnSp>
        <p:cxnSp>
          <p:nvCxnSpPr>
            <p:cNvPr id="17" name="直線コネクタ 27"/>
            <p:cNvCxnSpPr>
              <a:cxnSpLocks noChangeShapeType="1"/>
            </p:cNvCxnSpPr>
            <p:nvPr userDrawn="1"/>
          </p:nvCxnSpPr>
          <p:spPr bwMode="auto">
            <a:xfrm>
              <a:off x="0" y="6669341"/>
              <a:ext cx="12192000" cy="0"/>
            </a:xfrm>
            <a:prstGeom prst="line">
              <a:avLst/>
            </a:prstGeom>
            <a:noFill/>
            <a:ln w="9525" algn="ctr">
              <a:solidFill>
                <a:schemeClr val="bg2">
                  <a:lumMod val="75000"/>
                </a:schemeClr>
              </a:solidFill>
              <a:round/>
              <a:headEnd/>
              <a:tailEnd/>
            </a:ln>
          </p:spPr>
        </p:cxnSp>
        <p:cxnSp>
          <p:nvCxnSpPr>
            <p:cNvPr id="18" name="直線コネクタ 28"/>
            <p:cNvCxnSpPr>
              <a:cxnSpLocks noChangeShapeType="1"/>
            </p:cNvCxnSpPr>
            <p:nvPr userDrawn="1"/>
          </p:nvCxnSpPr>
          <p:spPr bwMode="auto">
            <a:xfrm rot="5400000">
              <a:off x="-3207240" y="3428040"/>
              <a:ext cx="6858000" cy="1920"/>
            </a:xfrm>
            <a:prstGeom prst="line">
              <a:avLst/>
            </a:prstGeom>
            <a:noFill/>
            <a:ln w="9525" algn="ctr">
              <a:solidFill>
                <a:schemeClr val="bg2">
                  <a:lumMod val="75000"/>
                </a:schemeClr>
              </a:solidFill>
              <a:round/>
              <a:headEnd/>
              <a:tailEnd/>
            </a:ln>
          </p:spPr>
        </p:cxnSp>
        <p:cxnSp>
          <p:nvCxnSpPr>
            <p:cNvPr id="19" name="直線コネクタ 32"/>
            <p:cNvCxnSpPr>
              <a:cxnSpLocks noChangeShapeType="1"/>
            </p:cNvCxnSpPr>
            <p:nvPr userDrawn="1"/>
          </p:nvCxnSpPr>
          <p:spPr bwMode="auto">
            <a:xfrm rot="5400000">
              <a:off x="8456760" y="3428040"/>
              <a:ext cx="6858000" cy="1920"/>
            </a:xfrm>
            <a:prstGeom prst="line">
              <a:avLst/>
            </a:prstGeom>
            <a:noFill/>
            <a:ln w="9525" algn="ctr">
              <a:solidFill>
                <a:schemeClr val="bg2">
                  <a:lumMod val="75000"/>
                </a:schemeClr>
              </a:solidFill>
              <a:round/>
              <a:headEnd/>
              <a:tailEnd/>
            </a:ln>
          </p:spPr>
        </p:cxnSp>
        <p:cxnSp>
          <p:nvCxnSpPr>
            <p:cNvPr id="20" name="直線コネクタ 34"/>
            <p:cNvCxnSpPr>
              <a:cxnSpLocks noChangeShapeType="1"/>
            </p:cNvCxnSpPr>
            <p:nvPr userDrawn="1"/>
          </p:nvCxnSpPr>
          <p:spPr bwMode="auto">
            <a:xfrm rot="5400000">
              <a:off x="-291240" y="3428040"/>
              <a:ext cx="6858000" cy="1920"/>
            </a:xfrm>
            <a:prstGeom prst="line">
              <a:avLst/>
            </a:prstGeom>
            <a:noFill/>
            <a:ln w="9525" algn="ctr">
              <a:solidFill>
                <a:schemeClr val="bg2">
                  <a:lumMod val="75000"/>
                </a:schemeClr>
              </a:solidFill>
              <a:round/>
              <a:headEnd/>
              <a:tailEnd/>
            </a:ln>
          </p:spPr>
        </p:cxnSp>
        <p:cxnSp>
          <p:nvCxnSpPr>
            <p:cNvPr id="21" name="直線コネクタ 35"/>
            <p:cNvCxnSpPr>
              <a:cxnSpLocks noChangeShapeType="1"/>
            </p:cNvCxnSpPr>
            <p:nvPr userDrawn="1"/>
          </p:nvCxnSpPr>
          <p:spPr bwMode="auto">
            <a:xfrm rot="5400000">
              <a:off x="5540760" y="3428040"/>
              <a:ext cx="6858000" cy="1920"/>
            </a:xfrm>
            <a:prstGeom prst="line">
              <a:avLst/>
            </a:prstGeom>
            <a:noFill/>
            <a:ln w="9525" algn="ctr">
              <a:solidFill>
                <a:schemeClr val="bg2">
                  <a:lumMod val="75000"/>
                </a:schemeClr>
              </a:solidFill>
              <a:round/>
              <a:headEnd/>
              <a:tailEnd/>
            </a:ln>
          </p:spPr>
        </p:cxnSp>
        <p:cxnSp>
          <p:nvCxnSpPr>
            <p:cNvPr id="22" name="直線コネクタ 34"/>
            <p:cNvCxnSpPr>
              <a:cxnSpLocks noChangeShapeType="1"/>
            </p:cNvCxnSpPr>
            <p:nvPr userDrawn="1"/>
          </p:nvCxnSpPr>
          <p:spPr bwMode="auto">
            <a:xfrm rot="5400000">
              <a:off x="2624760" y="3428040"/>
              <a:ext cx="6858000" cy="1920"/>
            </a:xfrm>
            <a:prstGeom prst="line">
              <a:avLst/>
            </a:prstGeom>
            <a:noFill/>
            <a:ln w="9525" algn="ctr">
              <a:solidFill>
                <a:schemeClr val="bg2">
                  <a:lumMod val="75000"/>
                </a:schemeClr>
              </a:solidFill>
              <a:round/>
              <a:headEnd/>
              <a:tailEnd/>
            </a:ln>
          </p:spPr>
        </p:cxnSp>
      </p:grpSp>
      <p:sp>
        <p:nvSpPr>
          <p:cNvPr id="23" name="テキスト プレースホルダ 1">
            <a:extLst>
              <a:ext uri="{FF2B5EF4-FFF2-40B4-BE49-F238E27FC236}">
                <a16:creationId xmlns:a16="http://schemas.microsoft.com/office/drawing/2014/main" id="{10DAFEE8-5E71-443B-94B2-F1D9F62C3D79}"/>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accent2">
                    <a:lumMod val="50000"/>
                  </a:schemeClr>
                </a:solidFill>
                <a:latin typeface="Arial" panose="020B0604020202020204" pitchFamily="34" charset="0"/>
                <a:ea typeface="MS Gothic" panose="020B0609070205080204" pitchFamily="49" charset="-128"/>
              </a:defRPr>
            </a:lvl1pPr>
          </a:lstStyle>
          <a:p>
            <a:pPr lvl="0"/>
            <a:r>
              <a:rPr lang="en-US" altLang="ja-JP" dirty="0"/>
              <a:t>Alignment ruler 5 x 4</a:t>
            </a:r>
            <a:endParaRPr lang="ja-JP" altLang="en-US" dirty="0"/>
          </a:p>
        </p:txBody>
      </p:sp>
    </p:spTree>
    <p:extLst>
      <p:ext uri="{BB962C8B-B14F-4D97-AF65-F5344CB8AC3E}">
        <p14:creationId xmlns:p14="http://schemas.microsoft.com/office/powerpoint/2010/main" val="3484511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ユーザー設定レイアウト">
    <p:spTree>
      <p:nvGrpSpPr>
        <p:cNvPr id="1" name=""/>
        <p:cNvGrpSpPr/>
        <p:nvPr/>
      </p:nvGrpSpPr>
      <p:grpSpPr>
        <a:xfrm>
          <a:off x="0" y="0"/>
          <a:ext cx="0" cy="0"/>
          <a:chOff x="0" y="0"/>
          <a:chExt cx="0" cy="0"/>
        </a:xfrm>
      </p:grpSpPr>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accent2">
                    <a:lumMod val="50000"/>
                  </a:schemeClr>
                </a:solidFill>
                <a:latin typeface="Arial" panose="020B0604020202020204" pitchFamily="34" charset="0"/>
                <a:ea typeface="MS Gothic" panose="020B0609070205080204" pitchFamily="49" charset="-128"/>
              </a:defRPr>
            </a:lvl1pPr>
          </a:lstStyle>
          <a:p>
            <a:pPr lvl="0"/>
            <a:r>
              <a:rPr lang="en-US" altLang="ja-JP" dirty="0"/>
              <a:t>Logos</a:t>
            </a:r>
            <a:endParaRPr lang="ja-JP" altLang="en-US" dirty="0"/>
          </a:p>
        </p:txBody>
      </p:sp>
      <p:pic>
        <p:nvPicPr>
          <p:cNvPr id="15" name="Picture 8" descr="大阪大学医学部附属病院">
            <a:extLst>
              <a:ext uri="{FF2B5EF4-FFF2-40B4-BE49-F238E27FC236}">
                <a16:creationId xmlns:a16="http://schemas.microsoft.com/office/drawing/2014/main" id="{9E67F1AA-0E55-4AF6-A5F5-BCA9339AE2E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0" b="100000" l="0" r="17009"/>
                    </a14:imgEffect>
                  </a14:imgLayer>
                </a14:imgProps>
              </a:ext>
              <a:ext uri="{28A0092B-C50C-407E-A947-70E740481C1C}">
                <a14:useLocalDpi xmlns:a14="http://schemas.microsoft.com/office/drawing/2010/main" val="0"/>
              </a:ext>
            </a:extLst>
          </a:blip>
          <a:srcRect r="82818"/>
          <a:stretch/>
        </p:blipFill>
        <p:spPr bwMode="auto">
          <a:xfrm>
            <a:off x="7954640" y="3190776"/>
            <a:ext cx="614326" cy="524258"/>
          </a:xfrm>
          <a:prstGeom prst="rect">
            <a:avLst/>
          </a:prstGeom>
          <a:noFill/>
          <a:effectLst>
            <a:glow rad="101600">
              <a:schemeClr val="bg1">
                <a:alpha val="80000"/>
              </a:schemeClr>
            </a:glow>
          </a:effectLst>
          <a:extLst>
            <a:ext uri="{909E8E84-426E-40dd-AFC4-6F175D3DCCD1}">
              <a14:hiddenFill xmlns="" xmlns:a14="http://schemas.microsoft.com/office/drawing/2010/main">
                <a:solidFill>
                  <a:srgbClr val="FFFFFF"/>
                </a:solidFill>
              </a14:hiddenFill>
            </a:ext>
          </a:extLst>
        </p:spPr>
      </p:pic>
      <p:pic>
        <p:nvPicPr>
          <p:cNvPr id="16" name="Picture 2" descr="クリックすると新しいウィンドウで開きます">
            <a:extLst>
              <a:ext uri="{FF2B5EF4-FFF2-40B4-BE49-F238E27FC236}">
                <a16:creationId xmlns:a16="http://schemas.microsoft.com/office/drawing/2014/main" id="{DAC580CF-92F1-409E-B1F4-34F2BA09D5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95630" y="4036706"/>
            <a:ext cx="730833" cy="5176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C6A5AB-BD0C-45D2-AB60-E11048165043}"/>
              </a:ext>
            </a:extLst>
          </p:cNvPr>
          <p:cNvPicPr>
            <a:picLocks noChangeAspect="1" noChangeArrowheads="1"/>
          </p:cNvPicPr>
          <p:nvPr userDrawn="1"/>
        </p:nvPicPr>
        <p:blipFill>
          <a:blip r:embed="rId5" cstate="print"/>
          <a:srcRect/>
          <a:stretch>
            <a:fillRect/>
          </a:stretch>
        </p:blipFill>
        <p:spPr bwMode="auto">
          <a:xfrm>
            <a:off x="2667540" y="687756"/>
            <a:ext cx="647700" cy="647700"/>
          </a:xfrm>
          <a:prstGeom prst="rect">
            <a:avLst/>
          </a:prstGeom>
          <a:noFill/>
          <a:ln w="9525">
            <a:noFill/>
            <a:miter lim="800000"/>
            <a:headEnd/>
            <a:tailEnd/>
          </a:ln>
        </p:spPr>
      </p:pic>
      <p:pic>
        <p:nvPicPr>
          <p:cNvPr id="18" name="Picture 17" descr="TMUlogo">
            <a:extLst>
              <a:ext uri="{FF2B5EF4-FFF2-40B4-BE49-F238E27FC236}">
                <a16:creationId xmlns:a16="http://schemas.microsoft.com/office/drawing/2014/main" id="{F2CAFDF6-5016-4390-8AEE-ECAF24B7B04B}"/>
              </a:ext>
            </a:extLst>
          </p:cNvPr>
          <p:cNvPicPr>
            <a:picLocks noChangeAspect="1" noChangeArrowheads="1"/>
          </p:cNvPicPr>
          <p:nvPr userDrawn="1"/>
        </p:nvPicPr>
        <p:blipFill>
          <a:blip r:embed="rId6" cstate="print"/>
          <a:srcRect/>
          <a:stretch>
            <a:fillRect/>
          </a:stretch>
        </p:blipFill>
        <p:spPr bwMode="auto">
          <a:xfrm>
            <a:off x="2562494" y="1335456"/>
            <a:ext cx="608012" cy="712788"/>
          </a:xfrm>
          <a:prstGeom prst="rect">
            <a:avLst/>
          </a:prstGeom>
          <a:noFill/>
          <a:ln w="9525">
            <a:noFill/>
            <a:miter lim="800000"/>
            <a:headEnd/>
            <a:tailEnd/>
          </a:ln>
        </p:spPr>
      </p:pic>
      <p:pic>
        <p:nvPicPr>
          <p:cNvPr id="19" name="Picture 18">
            <a:extLst>
              <a:ext uri="{FF2B5EF4-FFF2-40B4-BE49-F238E27FC236}">
                <a16:creationId xmlns:a16="http://schemas.microsoft.com/office/drawing/2014/main" id="{FD89ACAC-D985-4E67-9776-DBECC86B8034}"/>
              </a:ext>
            </a:extLst>
          </p:cNvPr>
          <p:cNvPicPr>
            <a:picLocks noChangeAspect="1" noChangeArrowheads="1"/>
          </p:cNvPicPr>
          <p:nvPr userDrawn="1"/>
        </p:nvPicPr>
        <p:blipFill>
          <a:blip r:embed="rId7" cstate="print"/>
          <a:srcRect/>
          <a:stretch>
            <a:fillRect/>
          </a:stretch>
        </p:blipFill>
        <p:spPr bwMode="auto">
          <a:xfrm>
            <a:off x="2616440" y="2152124"/>
            <a:ext cx="869951" cy="457200"/>
          </a:xfrm>
          <a:prstGeom prst="rect">
            <a:avLst/>
          </a:prstGeom>
          <a:noFill/>
          <a:ln w="9525">
            <a:noFill/>
            <a:miter lim="800000"/>
            <a:headEnd/>
            <a:tailEnd/>
          </a:ln>
        </p:spPr>
      </p:pic>
      <p:sp>
        <p:nvSpPr>
          <p:cNvPr id="20" name="TextBox 6">
            <a:extLst>
              <a:ext uri="{FF2B5EF4-FFF2-40B4-BE49-F238E27FC236}">
                <a16:creationId xmlns:a16="http://schemas.microsoft.com/office/drawing/2014/main" id="{D3A1A73C-D7D7-4223-8A34-E4CE41A7326E}"/>
              </a:ext>
            </a:extLst>
          </p:cNvPr>
          <p:cNvSpPr txBox="1"/>
          <p:nvPr userDrawn="1"/>
        </p:nvSpPr>
        <p:spPr>
          <a:xfrm>
            <a:off x="3486391" y="696173"/>
            <a:ext cx="4585422"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University of Tsukuba (not for COG)</a:t>
            </a:r>
          </a:p>
        </p:txBody>
      </p:sp>
      <p:sp>
        <p:nvSpPr>
          <p:cNvPr id="21" name="TextBox 7">
            <a:extLst>
              <a:ext uri="{FF2B5EF4-FFF2-40B4-BE49-F238E27FC236}">
                <a16:creationId xmlns:a16="http://schemas.microsoft.com/office/drawing/2014/main" id="{E380593F-C830-4DDF-A117-BF87C8DEA724}"/>
              </a:ext>
            </a:extLst>
          </p:cNvPr>
          <p:cNvSpPr txBox="1"/>
          <p:nvPr userDrawn="1"/>
        </p:nvSpPr>
        <p:spPr>
          <a:xfrm>
            <a:off x="3495948" y="1411991"/>
            <a:ext cx="329436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Tokyo Medical University</a:t>
            </a:r>
          </a:p>
        </p:txBody>
      </p:sp>
      <p:sp>
        <p:nvSpPr>
          <p:cNvPr id="22" name="TextBox 8">
            <a:extLst>
              <a:ext uri="{FF2B5EF4-FFF2-40B4-BE49-F238E27FC236}">
                <a16:creationId xmlns:a16="http://schemas.microsoft.com/office/drawing/2014/main" id="{D4136EA9-1B85-4A05-9900-A849E0100392}"/>
              </a:ext>
            </a:extLst>
          </p:cNvPr>
          <p:cNvSpPr txBox="1"/>
          <p:nvPr userDrawn="1"/>
        </p:nvSpPr>
        <p:spPr>
          <a:xfrm>
            <a:off x="3637265" y="2168624"/>
            <a:ext cx="743024"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COG</a:t>
            </a:r>
          </a:p>
        </p:txBody>
      </p:sp>
      <p:pic>
        <p:nvPicPr>
          <p:cNvPr id="23" name="Picture 22">
            <a:extLst>
              <a:ext uri="{FF2B5EF4-FFF2-40B4-BE49-F238E27FC236}">
                <a16:creationId xmlns:a16="http://schemas.microsoft.com/office/drawing/2014/main" id="{8EEE6F83-7CFF-4979-AE2F-AF96B93A511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9449" y="2896678"/>
            <a:ext cx="1086942" cy="529314"/>
          </a:xfrm>
          <a:prstGeom prst="rect">
            <a:avLst/>
          </a:prstGeom>
        </p:spPr>
      </p:pic>
      <p:sp>
        <p:nvSpPr>
          <p:cNvPr id="24" name="TextBox 10">
            <a:extLst>
              <a:ext uri="{FF2B5EF4-FFF2-40B4-BE49-F238E27FC236}">
                <a16:creationId xmlns:a16="http://schemas.microsoft.com/office/drawing/2014/main" id="{6801DB00-57D6-4E7E-861B-CE0AE79DAC67}"/>
              </a:ext>
            </a:extLst>
          </p:cNvPr>
          <p:cNvSpPr txBox="1"/>
          <p:nvPr userDrawn="1"/>
        </p:nvSpPr>
        <p:spPr>
          <a:xfrm>
            <a:off x="3637265" y="2902444"/>
            <a:ext cx="317144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Kano Lab, Univ. Tsukuba</a:t>
            </a:r>
          </a:p>
        </p:txBody>
      </p:sp>
      <p:pic>
        <p:nvPicPr>
          <p:cNvPr id="25" name="Picture 24" descr="æ¨ªæ²³é»æ©æ ªå¼ä¼ç¤¾">
            <a:extLst>
              <a:ext uri="{FF2B5EF4-FFF2-40B4-BE49-F238E27FC236}">
                <a16:creationId xmlns:a16="http://schemas.microsoft.com/office/drawing/2014/main" id="{395D0CC4-F352-4DA1-9BCC-978050FF4479}"/>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ackgroundRemoval t="39059" b="60471" l="5219" r="95455">
                        <a14:foregroundMark x1="18182" y1="44941" x2="18182" y2="44941"/>
                        <a14:foregroundMark x1="23401" y1="47059" x2="23401" y2="47059"/>
                        <a14:foregroundMark x1="34512" y1="44706" x2="34512" y2="44706"/>
                        <a14:foregroundMark x1="11616" y1="44706" x2="11616" y2="44706"/>
                        <a14:foregroundMark x1="5387" y1="45882" x2="5387" y2="45882"/>
                        <a14:foregroundMark x1="41919" y1="47059" x2="41919" y2="47059"/>
                        <a14:foregroundMark x1="53535" y1="46824" x2="53535" y2="46824"/>
                        <a14:foregroundMark x1="72054" y1="49176" x2="72054" y2="49176"/>
                        <a14:foregroundMark x1="88552" y1="51059" x2="88552" y2="51059"/>
                        <a14:foregroundMark x1="92424" y1="47294" x2="92424" y2="47294"/>
                        <a14:foregroundMark x1="95455" y1="50824" x2="95455" y2="50824"/>
                        <a14:foregroundMark x1="69360" y1="47529" x2="69360" y2="47529"/>
                      </a14:backgroundRemoval>
                    </a14:imgEffect>
                  </a14:imgLayer>
                </a14:imgProps>
              </a:ext>
              <a:ext uri="{28A0092B-C50C-407E-A947-70E740481C1C}">
                <a14:useLocalDpi xmlns:a14="http://schemas.microsoft.com/office/drawing/2010/main" val="0"/>
              </a:ext>
            </a:extLst>
          </a:blip>
          <a:srcRect t="36823" b="36824"/>
          <a:stretch/>
        </p:blipFill>
        <p:spPr bwMode="auto">
          <a:xfrm>
            <a:off x="1947337" y="5795566"/>
            <a:ext cx="1838325" cy="346620"/>
          </a:xfrm>
          <a:prstGeom prst="rect">
            <a:avLst/>
          </a:prstGeom>
          <a:noFill/>
          <a:effectLst>
            <a:glow rad="381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26" name="Picture 25" descr="ã·ã°ãåæ©ã®ã­ã´">
            <a:extLst>
              <a:ext uri="{FF2B5EF4-FFF2-40B4-BE49-F238E27FC236}">
                <a16:creationId xmlns:a16="http://schemas.microsoft.com/office/drawing/2014/main" id="{F41DE0BC-9F71-4297-B5A9-F7A6E69EC05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265665" y="4842897"/>
            <a:ext cx="1371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æ ªå¼ä¼ç¤¾ã¹ã«ã¤ãã¯ãã­ã¸ã¼">
            <a:extLst>
              <a:ext uri="{FF2B5EF4-FFF2-40B4-BE49-F238E27FC236}">
                <a16:creationId xmlns:a16="http://schemas.microsoft.com/office/drawing/2014/main" id="{690D33BF-045B-4B3A-A209-D51A8A651CA9}"/>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33075" y="3713346"/>
            <a:ext cx="1466850" cy="666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89636F94-9066-41F8-B490-431FD402D931}"/>
              </a:ext>
            </a:extLst>
          </p:cNvPr>
          <p:cNvSpPr txBox="1"/>
          <p:nvPr userDrawn="1"/>
        </p:nvSpPr>
        <p:spPr>
          <a:xfrm>
            <a:off x="3717621" y="3787830"/>
            <a:ext cx="208249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Sky Technology</a:t>
            </a:r>
          </a:p>
        </p:txBody>
      </p:sp>
      <p:sp>
        <p:nvSpPr>
          <p:cNvPr id="29" name="TextBox 15">
            <a:extLst>
              <a:ext uri="{FF2B5EF4-FFF2-40B4-BE49-F238E27FC236}">
                <a16:creationId xmlns:a16="http://schemas.microsoft.com/office/drawing/2014/main" id="{93FC7F7E-083D-470C-B0FB-3F7EDBB3ED58}"/>
              </a:ext>
            </a:extLst>
          </p:cNvPr>
          <p:cNvSpPr txBox="1"/>
          <p:nvPr userDrawn="1"/>
        </p:nvSpPr>
        <p:spPr>
          <a:xfrm>
            <a:off x="3870021" y="4965008"/>
            <a:ext cx="1558888"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err="1">
                <a:solidFill>
                  <a:schemeClr val="accent2">
                    <a:lumMod val="50000"/>
                  </a:schemeClr>
                </a:solidFill>
                <a:latin typeface="+mj-lt"/>
                <a:ea typeface="+mn-ea"/>
                <a:cs typeface="Arial" panose="020B0604020202020204" pitchFamily="34" charset="0"/>
              </a:rPr>
              <a:t>OptoSigma</a:t>
            </a:r>
            <a:endParaRPr lang="en-US" sz="2400" dirty="0">
              <a:solidFill>
                <a:schemeClr val="accent2">
                  <a:lumMod val="50000"/>
                </a:schemeClr>
              </a:solidFill>
              <a:latin typeface="+mj-lt"/>
              <a:ea typeface="+mn-ea"/>
              <a:cs typeface="Arial" panose="020B0604020202020204" pitchFamily="34" charset="0"/>
            </a:endParaRPr>
          </a:p>
        </p:txBody>
      </p:sp>
      <p:sp>
        <p:nvSpPr>
          <p:cNvPr id="30" name="TextBox 16">
            <a:extLst>
              <a:ext uri="{FF2B5EF4-FFF2-40B4-BE49-F238E27FC236}">
                <a16:creationId xmlns:a16="http://schemas.microsoft.com/office/drawing/2014/main" id="{7343C9A5-34FE-43BA-A047-A4AD43A13A90}"/>
              </a:ext>
            </a:extLst>
          </p:cNvPr>
          <p:cNvSpPr txBox="1"/>
          <p:nvPr userDrawn="1"/>
        </p:nvSpPr>
        <p:spPr>
          <a:xfrm>
            <a:off x="3870021" y="5680521"/>
            <a:ext cx="141275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Yokogawa</a:t>
            </a:r>
          </a:p>
        </p:txBody>
      </p:sp>
      <p:pic>
        <p:nvPicPr>
          <p:cNvPr id="31" name="Picture 30">
            <a:extLst>
              <a:ext uri="{FF2B5EF4-FFF2-40B4-BE49-F238E27FC236}">
                <a16:creationId xmlns:a16="http://schemas.microsoft.com/office/drawing/2014/main" id="{93CE1E69-C7D8-408E-B0BA-B6D93104C2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41883" y="1606338"/>
            <a:ext cx="2102780" cy="444144"/>
          </a:xfrm>
          <a:prstGeom prst="rect">
            <a:avLst/>
          </a:prstGeom>
        </p:spPr>
      </p:pic>
      <p:grpSp>
        <p:nvGrpSpPr>
          <p:cNvPr id="32" name="Group 31">
            <a:extLst>
              <a:ext uri="{FF2B5EF4-FFF2-40B4-BE49-F238E27FC236}">
                <a16:creationId xmlns:a16="http://schemas.microsoft.com/office/drawing/2014/main" id="{D88272AA-A20B-4D39-8198-91F5ACE13B0B}"/>
              </a:ext>
            </a:extLst>
          </p:cNvPr>
          <p:cNvGrpSpPr>
            <a:grpSpLocks noChangeAspect="1"/>
          </p:cNvGrpSpPr>
          <p:nvPr userDrawn="1"/>
        </p:nvGrpSpPr>
        <p:grpSpPr bwMode="auto">
          <a:xfrm>
            <a:off x="7967262" y="2425058"/>
            <a:ext cx="1817932" cy="368531"/>
            <a:chOff x="2800" y="1375"/>
            <a:chExt cx="809" cy="164"/>
          </a:xfrm>
          <a:effectLst>
            <a:outerShdw blurRad="50800" dist="38100" dir="2700000" algn="tl" rotWithShape="0">
              <a:prstClr val="black">
                <a:alpha val="40000"/>
              </a:prstClr>
            </a:outerShdw>
          </a:effectLst>
        </p:grpSpPr>
        <p:sp>
          <p:nvSpPr>
            <p:cNvPr id="33" name="Freeform 6">
              <a:extLst>
                <a:ext uri="{FF2B5EF4-FFF2-40B4-BE49-F238E27FC236}">
                  <a16:creationId xmlns:a16="http://schemas.microsoft.com/office/drawing/2014/main" id="{FD784E87-E0D2-477B-B579-317CB284B7FB}"/>
                </a:ext>
              </a:extLst>
            </p:cNvPr>
            <p:cNvSpPr>
              <a:spLocks/>
            </p:cNvSpPr>
            <p:nvPr userDrawn="1"/>
          </p:nvSpPr>
          <p:spPr bwMode="auto">
            <a:xfrm>
              <a:off x="2800" y="1375"/>
              <a:ext cx="154" cy="154"/>
            </a:xfrm>
            <a:custGeom>
              <a:avLst/>
              <a:gdLst>
                <a:gd name="T0" fmla="*/ 1060 w 1060"/>
                <a:gd name="T1" fmla="*/ 182 h 1062"/>
                <a:gd name="T2" fmla="*/ 621 w 1060"/>
                <a:gd name="T3" fmla="*/ 0 h 1062"/>
                <a:gd name="T4" fmla="*/ 0 w 1060"/>
                <a:gd name="T5" fmla="*/ 621 h 1062"/>
                <a:gd name="T6" fmla="*/ 184 w 1060"/>
                <a:gd name="T7" fmla="*/ 1062 h 1062"/>
                <a:gd name="T8" fmla="*/ 1060 w 1060"/>
                <a:gd name="T9" fmla="*/ 182 h 1062"/>
              </a:gdLst>
              <a:ahLst/>
              <a:cxnLst>
                <a:cxn ang="0">
                  <a:pos x="T0" y="T1"/>
                </a:cxn>
                <a:cxn ang="0">
                  <a:pos x="T2" y="T3"/>
                </a:cxn>
                <a:cxn ang="0">
                  <a:pos x="T4" y="T5"/>
                </a:cxn>
                <a:cxn ang="0">
                  <a:pos x="T6" y="T7"/>
                </a:cxn>
                <a:cxn ang="0">
                  <a:pos x="T8" y="T9"/>
                </a:cxn>
              </a:cxnLst>
              <a:rect l="0" t="0" r="r" b="b"/>
              <a:pathLst>
                <a:path w="1060" h="1062">
                  <a:moveTo>
                    <a:pt x="1060" y="182"/>
                  </a:moveTo>
                  <a:cubicBezTo>
                    <a:pt x="948" y="70"/>
                    <a:pt x="793" y="0"/>
                    <a:pt x="621" y="0"/>
                  </a:cubicBezTo>
                  <a:cubicBezTo>
                    <a:pt x="278" y="0"/>
                    <a:pt x="0" y="278"/>
                    <a:pt x="0" y="621"/>
                  </a:cubicBezTo>
                  <a:cubicBezTo>
                    <a:pt x="0" y="793"/>
                    <a:pt x="70" y="949"/>
                    <a:pt x="184" y="1062"/>
                  </a:cubicBezTo>
                  <a:lnTo>
                    <a:pt x="1060" y="182"/>
                  </a:ln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4" name="Freeform 7">
              <a:extLst>
                <a:ext uri="{FF2B5EF4-FFF2-40B4-BE49-F238E27FC236}">
                  <a16:creationId xmlns:a16="http://schemas.microsoft.com/office/drawing/2014/main" id="{5366AB22-7A39-4A62-8B25-2A6D8FD477BF}"/>
                </a:ext>
              </a:extLst>
            </p:cNvPr>
            <p:cNvSpPr>
              <a:spLocks/>
            </p:cNvSpPr>
            <p:nvPr userDrawn="1"/>
          </p:nvSpPr>
          <p:spPr bwMode="auto">
            <a:xfrm>
              <a:off x="2836" y="1477"/>
              <a:ext cx="116" cy="58"/>
            </a:xfrm>
            <a:custGeom>
              <a:avLst/>
              <a:gdLst>
                <a:gd name="T0" fmla="*/ 58 w 116"/>
                <a:gd name="T1" fmla="*/ 0 h 58"/>
                <a:gd name="T2" fmla="*/ 0 w 116"/>
                <a:gd name="T3" fmla="*/ 58 h 58"/>
                <a:gd name="T4" fmla="*/ 116 w 116"/>
                <a:gd name="T5" fmla="*/ 58 h 58"/>
                <a:gd name="T6" fmla="*/ 58 w 116"/>
                <a:gd name="T7" fmla="*/ 0 h 58"/>
              </a:gdLst>
              <a:ahLst/>
              <a:cxnLst>
                <a:cxn ang="0">
                  <a:pos x="T0" y="T1"/>
                </a:cxn>
                <a:cxn ang="0">
                  <a:pos x="T2" y="T3"/>
                </a:cxn>
                <a:cxn ang="0">
                  <a:pos x="T4" y="T5"/>
                </a:cxn>
                <a:cxn ang="0">
                  <a:pos x="T6" y="T7"/>
                </a:cxn>
              </a:cxnLst>
              <a:rect l="0" t="0" r="r" b="b"/>
              <a:pathLst>
                <a:path w="116" h="58">
                  <a:moveTo>
                    <a:pt x="58" y="0"/>
                  </a:moveTo>
                  <a:lnTo>
                    <a:pt x="0" y="58"/>
                  </a:lnTo>
                  <a:lnTo>
                    <a:pt x="116" y="58"/>
                  </a:lnTo>
                  <a:lnTo>
                    <a:pt x="58"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5" name="Freeform 8">
              <a:extLst>
                <a:ext uri="{FF2B5EF4-FFF2-40B4-BE49-F238E27FC236}">
                  <a16:creationId xmlns:a16="http://schemas.microsoft.com/office/drawing/2014/main" id="{738656C9-C916-48C1-9F94-8C2A34254ED4}"/>
                </a:ext>
              </a:extLst>
            </p:cNvPr>
            <p:cNvSpPr>
              <a:spLocks/>
            </p:cNvSpPr>
            <p:nvPr userDrawn="1"/>
          </p:nvSpPr>
          <p:spPr bwMode="auto">
            <a:xfrm>
              <a:off x="2902" y="1410"/>
              <a:ext cx="118" cy="118"/>
            </a:xfrm>
            <a:custGeom>
              <a:avLst/>
              <a:gdLst>
                <a:gd name="T0" fmla="*/ 0 w 118"/>
                <a:gd name="T1" fmla="*/ 59 h 118"/>
                <a:gd name="T2" fmla="*/ 58 w 118"/>
                <a:gd name="T3" fmla="*/ 0 h 118"/>
                <a:gd name="T4" fmla="*/ 118 w 118"/>
                <a:gd name="T5" fmla="*/ 60 h 118"/>
                <a:gd name="T6" fmla="*/ 59 w 118"/>
                <a:gd name="T7" fmla="*/ 118 h 118"/>
                <a:gd name="T8" fmla="*/ 0 w 118"/>
                <a:gd name="T9" fmla="*/ 59 h 118"/>
              </a:gdLst>
              <a:ahLst/>
              <a:cxnLst>
                <a:cxn ang="0">
                  <a:pos x="T0" y="T1"/>
                </a:cxn>
                <a:cxn ang="0">
                  <a:pos x="T2" y="T3"/>
                </a:cxn>
                <a:cxn ang="0">
                  <a:pos x="T4" y="T5"/>
                </a:cxn>
                <a:cxn ang="0">
                  <a:pos x="T6" y="T7"/>
                </a:cxn>
                <a:cxn ang="0">
                  <a:pos x="T8" y="T9"/>
                </a:cxn>
              </a:cxnLst>
              <a:rect l="0" t="0" r="r" b="b"/>
              <a:pathLst>
                <a:path w="118" h="118">
                  <a:moveTo>
                    <a:pt x="0" y="59"/>
                  </a:moveTo>
                  <a:lnTo>
                    <a:pt x="58" y="0"/>
                  </a:lnTo>
                  <a:lnTo>
                    <a:pt x="118" y="60"/>
                  </a:lnTo>
                  <a:lnTo>
                    <a:pt x="59" y="118"/>
                  </a:lnTo>
                  <a:lnTo>
                    <a:pt x="0" y="59"/>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6" name="Freeform 9">
              <a:extLst>
                <a:ext uri="{FF2B5EF4-FFF2-40B4-BE49-F238E27FC236}">
                  <a16:creationId xmlns:a16="http://schemas.microsoft.com/office/drawing/2014/main" id="{55AFB8D5-1007-4493-B5FE-F1217E983454}"/>
                </a:ext>
              </a:extLst>
            </p:cNvPr>
            <p:cNvSpPr>
              <a:spLocks/>
            </p:cNvSpPr>
            <p:nvPr userDrawn="1"/>
          </p:nvSpPr>
          <p:spPr bwMode="auto">
            <a:xfrm>
              <a:off x="3032" y="1410"/>
              <a:ext cx="116" cy="125"/>
            </a:xfrm>
            <a:custGeom>
              <a:avLst/>
              <a:gdLst>
                <a:gd name="T0" fmla="*/ 116 w 116"/>
                <a:gd name="T1" fmla="*/ 0 h 125"/>
                <a:gd name="T2" fmla="*/ 0 w 116"/>
                <a:gd name="T3" fmla="*/ 0 h 125"/>
                <a:gd name="T4" fmla="*/ 0 w 116"/>
                <a:gd name="T5" fmla="*/ 7 h 125"/>
                <a:gd name="T6" fmla="*/ 48 w 116"/>
                <a:gd name="T7" fmla="*/ 7 h 125"/>
                <a:gd name="T8" fmla="*/ 48 w 116"/>
                <a:gd name="T9" fmla="*/ 125 h 125"/>
                <a:gd name="T10" fmla="*/ 70 w 116"/>
                <a:gd name="T11" fmla="*/ 125 h 125"/>
                <a:gd name="T12" fmla="*/ 70 w 116"/>
                <a:gd name="T13" fmla="*/ 7 h 125"/>
                <a:gd name="T14" fmla="*/ 116 w 116"/>
                <a:gd name="T15" fmla="*/ 7 h 125"/>
                <a:gd name="T16" fmla="*/ 116 w 11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5">
                  <a:moveTo>
                    <a:pt x="116" y="0"/>
                  </a:moveTo>
                  <a:lnTo>
                    <a:pt x="0" y="0"/>
                  </a:lnTo>
                  <a:lnTo>
                    <a:pt x="0" y="7"/>
                  </a:lnTo>
                  <a:lnTo>
                    <a:pt x="48" y="7"/>
                  </a:lnTo>
                  <a:lnTo>
                    <a:pt x="48" y="125"/>
                  </a:lnTo>
                  <a:lnTo>
                    <a:pt x="70" y="125"/>
                  </a:lnTo>
                  <a:lnTo>
                    <a:pt x="70" y="7"/>
                  </a:lnTo>
                  <a:lnTo>
                    <a:pt x="116" y="7"/>
                  </a:lnTo>
                  <a:lnTo>
                    <a:pt x="116"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7" name="Freeform 10">
              <a:extLst>
                <a:ext uri="{FF2B5EF4-FFF2-40B4-BE49-F238E27FC236}">
                  <a16:creationId xmlns:a16="http://schemas.microsoft.com/office/drawing/2014/main" id="{EB9937C8-BDAC-4F04-9DA2-CA3EBEE65EB1}"/>
                </a:ext>
              </a:extLst>
            </p:cNvPr>
            <p:cNvSpPr>
              <a:spLocks noEditPoints="1"/>
            </p:cNvSpPr>
            <p:nvPr userDrawn="1"/>
          </p:nvSpPr>
          <p:spPr bwMode="auto">
            <a:xfrm>
              <a:off x="3135" y="1405"/>
              <a:ext cx="128" cy="133"/>
            </a:xfrm>
            <a:custGeom>
              <a:avLst/>
              <a:gdLst>
                <a:gd name="T0" fmla="*/ 442 w 884"/>
                <a:gd name="T1" fmla="*/ 0 h 920"/>
                <a:gd name="T2" fmla="*/ 0 w 884"/>
                <a:gd name="T3" fmla="*/ 460 h 920"/>
                <a:gd name="T4" fmla="*/ 442 w 884"/>
                <a:gd name="T5" fmla="*/ 920 h 920"/>
                <a:gd name="T6" fmla="*/ 884 w 884"/>
                <a:gd name="T7" fmla="*/ 460 h 920"/>
                <a:gd name="T8" fmla="*/ 442 w 884"/>
                <a:gd name="T9" fmla="*/ 0 h 920"/>
                <a:gd name="T10" fmla="*/ 443 w 884"/>
                <a:gd name="T11" fmla="*/ 869 h 920"/>
                <a:gd name="T12" fmla="*/ 170 w 884"/>
                <a:gd name="T13" fmla="*/ 459 h 920"/>
                <a:gd name="T14" fmla="*/ 443 w 884"/>
                <a:gd name="T15" fmla="*/ 49 h 920"/>
                <a:gd name="T16" fmla="*/ 717 w 884"/>
                <a:gd name="T17" fmla="*/ 459 h 920"/>
                <a:gd name="T18" fmla="*/ 443 w 884"/>
                <a:gd name="T19" fmla="*/ 869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920">
                  <a:moveTo>
                    <a:pt x="442" y="0"/>
                  </a:moveTo>
                  <a:cubicBezTo>
                    <a:pt x="196" y="0"/>
                    <a:pt x="0" y="210"/>
                    <a:pt x="0" y="460"/>
                  </a:cubicBezTo>
                  <a:cubicBezTo>
                    <a:pt x="0" y="711"/>
                    <a:pt x="196" y="920"/>
                    <a:pt x="442" y="920"/>
                  </a:cubicBezTo>
                  <a:cubicBezTo>
                    <a:pt x="688" y="920"/>
                    <a:pt x="884" y="711"/>
                    <a:pt x="884" y="460"/>
                  </a:cubicBezTo>
                  <a:cubicBezTo>
                    <a:pt x="884" y="210"/>
                    <a:pt x="688" y="0"/>
                    <a:pt x="442" y="0"/>
                  </a:cubicBezTo>
                  <a:close/>
                  <a:moveTo>
                    <a:pt x="443" y="869"/>
                  </a:moveTo>
                  <a:cubicBezTo>
                    <a:pt x="281" y="869"/>
                    <a:pt x="170" y="694"/>
                    <a:pt x="170" y="459"/>
                  </a:cubicBezTo>
                  <a:cubicBezTo>
                    <a:pt x="170" y="223"/>
                    <a:pt x="281" y="49"/>
                    <a:pt x="443" y="49"/>
                  </a:cubicBezTo>
                  <a:cubicBezTo>
                    <a:pt x="606" y="49"/>
                    <a:pt x="717" y="223"/>
                    <a:pt x="717" y="459"/>
                  </a:cubicBezTo>
                  <a:cubicBezTo>
                    <a:pt x="717" y="694"/>
                    <a:pt x="606" y="869"/>
                    <a:pt x="443" y="869"/>
                  </a:cubicBez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8" name="Freeform 11">
              <a:extLst>
                <a:ext uri="{FF2B5EF4-FFF2-40B4-BE49-F238E27FC236}">
                  <a16:creationId xmlns:a16="http://schemas.microsoft.com/office/drawing/2014/main" id="{B9EA0B8A-7358-4842-8A4E-C82B457404FA}"/>
                </a:ext>
              </a:extLst>
            </p:cNvPr>
            <p:cNvSpPr>
              <a:spLocks/>
            </p:cNvSpPr>
            <p:nvPr userDrawn="1"/>
          </p:nvSpPr>
          <p:spPr bwMode="auto">
            <a:xfrm>
              <a:off x="3275" y="1409"/>
              <a:ext cx="123" cy="130"/>
            </a:xfrm>
            <a:custGeom>
              <a:avLst/>
              <a:gdLst>
                <a:gd name="T0" fmla="*/ 99 w 123"/>
                <a:gd name="T1" fmla="*/ 0 h 130"/>
                <a:gd name="T2" fmla="*/ 63 w 123"/>
                <a:gd name="T3" fmla="*/ 86 h 130"/>
                <a:gd name="T4" fmla="*/ 26 w 123"/>
                <a:gd name="T5" fmla="*/ 1 h 130"/>
                <a:gd name="T6" fmla="*/ 0 w 123"/>
                <a:gd name="T7" fmla="*/ 1 h 130"/>
                <a:gd name="T8" fmla="*/ 0 w 123"/>
                <a:gd name="T9" fmla="*/ 127 h 130"/>
                <a:gd name="T10" fmla="*/ 10 w 123"/>
                <a:gd name="T11" fmla="*/ 127 h 130"/>
                <a:gd name="T12" fmla="*/ 10 w 123"/>
                <a:gd name="T13" fmla="*/ 25 h 130"/>
                <a:gd name="T14" fmla="*/ 57 w 123"/>
                <a:gd name="T15" fmla="*/ 130 h 130"/>
                <a:gd name="T16" fmla="*/ 100 w 123"/>
                <a:gd name="T17" fmla="*/ 24 h 130"/>
                <a:gd name="T18" fmla="*/ 100 w 123"/>
                <a:gd name="T19" fmla="*/ 125 h 130"/>
                <a:gd name="T20" fmla="*/ 123 w 123"/>
                <a:gd name="T21" fmla="*/ 125 h 130"/>
                <a:gd name="T22" fmla="*/ 123 w 123"/>
                <a:gd name="T23" fmla="*/ 0 h 130"/>
                <a:gd name="T24" fmla="*/ 99 w 123"/>
                <a:gd name="T2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30">
                  <a:moveTo>
                    <a:pt x="99" y="0"/>
                  </a:moveTo>
                  <a:lnTo>
                    <a:pt x="63" y="86"/>
                  </a:lnTo>
                  <a:lnTo>
                    <a:pt x="26" y="1"/>
                  </a:lnTo>
                  <a:lnTo>
                    <a:pt x="0" y="1"/>
                  </a:lnTo>
                  <a:lnTo>
                    <a:pt x="0" y="127"/>
                  </a:lnTo>
                  <a:lnTo>
                    <a:pt x="10" y="127"/>
                  </a:lnTo>
                  <a:lnTo>
                    <a:pt x="10" y="25"/>
                  </a:lnTo>
                  <a:lnTo>
                    <a:pt x="57" y="130"/>
                  </a:lnTo>
                  <a:lnTo>
                    <a:pt x="100" y="24"/>
                  </a:lnTo>
                  <a:lnTo>
                    <a:pt x="100" y="125"/>
                  </a:lnTo>
                  <a:lnTo>
                    <a:pt x="123" y="125"/>
                  </a:lnTo>
                  <a:lnTo>
                    <a:pt x="123" y="0"/>
                  </a:lnTo>
                  <a:lnTo>
                    <a:pt x="99"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9" name="Freeform 12">
              <a:extLst>
                <a:ext uri="{FF2B5EF4-FFF2-40B4-BE49-F238E27FC236}">
                  <a16:creationId xmlns:a16="http://schemas.microsoft.com/office/drawing/2014/main" id="{AF976CE1-3042-4378-B911-65A0B8770A75}"/>
                </a:ext>
              </a:extLst>
            </p:cNvPr>
            <p:cNvSpPr>
              <a:spLocks/>
            </p:cNvSpPr>
            <p:nvPr userDrawn="1"/>
          </p:nvSpPr>
          <p:spPr bwMode="auto">
            <a:xfrm>
              <a:off x="3414" y="1409"/>
              <a:ext cx="76" cy="127"/>
            </a:xfrm>
            <a:custGeom>
              <a:avLst/>
              <a:gdLst>
                <a:gd name="T0" fmla="*/ 76 w 76"/>
                <a:gd name="T1" fmla="*/ 8 h 127"/>
                <a:gd name="T2" fmla="*/ 76 w 76"/>
                <a:gd name="T3" fmla="*/ 0 h 127"/>
                <a:gd name="T4" fmla="*/ 0 w 76"/>
                <a:gd name="T5" fmla="*/ 0 h 127"/>
                <a:gd name="T6" fmla="*/ 0 w 76"/>
                <a:gd name="T7" fmla="*/ 127 h 127"/>
                <a:gd name="T8" fmla="*/ 76 w 76"/>
                <a:gd name="T9" fmla="*/ 127 h 127"/>
                <a:gd name="T10" fmla="*/ 76 w 76"/>
                <a:gd name="T11" fmla="*/ 118 h 127"/>
                <a:gd name="T12" fmla="*/ 23 w 76"/>
                <a:gd name="T13" fmla="*/ 118 h 127"/>
                <a:gd name="T14" fmla="*/ 23 w 76"/>
                <a:gd name="T15" fmla="*/ 65 h 127"/>
                <a:gd name="T16" fmla="*/ 73 w 76"/>
                <a:gd name="T17" fmla="*/ 65 h 127"/>
                <a:gd name="T18" fmla="*/ 73 w 76"/>
                <a:gd name="T19" fmla="*/ 56 h 127"/>
                <a:gd name="T20" fmla="*/ 23 w 76"/>
                <a:gd name="T21" fmla="*/ 56 h 127"/>
                <a:gd name="T22" fmla="*/ 23 w 76"/>
                <a:gd name="T23" fmla="*/ 8 h 127"/>
                <a:gd name="T24" fmla="*/ 76 w 76"/>
                <a:gd name="T25"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7">
                  <a:moveTo>
                    <a:pt x="76" y="8"/>
                  </a:moveTo>
                  <a:lnTo>
                    <a:pt x="76" y="0"/>
                  </a:lnTo>
                  <a:lnTo>
                    <a:pt x="0" y="0"/>
                  </a:lnTo>
                  <a:lnTo>
                    <a:pt x="0" y="127"/>
                  </a:lnTo>
                  <a:lnTo>
                    <a:pt x="76" y="127"/>
                  </a:lnTo>
                  <a:lnTo>
                    <a:pt x="76" y="118"/>
                  </a:lnTo>
                  <a:lnTo>
                    <a:pt x="23" y="118"/>
                  </a:lnTo>
                  <a:lnTo>
                    <a:pt x="23" y="65"/>
                  </a:lnTo>
                  <a:lnTo>
                    <a:pt x="73" y="65"/>
                  </a:lnTo>
                  <a:lnTo>
                    <a:pt x="73" y="56"/>
                  </a:lnTo>
                  <a:lnTo>
                    <a:pt x="23" y="56"/>
                  </a:lnTo>
                  <a:lnTo>
                    <a:pt x="23" y="8"/>
                  </a:lnTo>
                  <a:lnTo>
                    <a:pt x="76" y="8"/>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40" name="Freeform 13">
              <a:extLst>
                <a:ext uri="{FF2B5EF4-FFF2-40B4-BE49-F238E27FC236}">
                  <a16:creationId xmlns:a16="http://schemas.microsoft.com/office/drawing/2014/main" id="{336B2297-BD31-4777-844B-998DE807804E}"/>
                </a:ext>
              </a:extLst>
            </p:cNvPr>
            <p:cNvSpPr>
              <a:spLocks/>
            </p:cNvSpPr>
            <p:nvPr userDrawn="1"/>
          </p:nvSpPr>
          <p:spPr bwMode="auto">
            <a:xfrm>
              <a:off x="3497" y="1409"/>
              <a:ext cx="112" cy="127"/>
            </a:xfrm>
            <a:custGeom>
              <a:avLst/>
              <a:gdLst>
                <a:gd name="T0" fmla="*/ 0 w 112"/>
                <a:gd name="T1" fmla="*/ 0 h 127"/>
                <a:gd name="T2" fmla="*/ 44 w 112"/>
                <a:gd name="T3" fmla="*/ 62 h 127"/>
                <a:gd name="T4" fmla="*/ 44 w 112"/>
                <a:gd name="T5" fmla="*/ 127 h 127"/>
                <a:gd name="T6" fmla="*/ 68 w 112"/>
                <a:gd name="T7" fmla="*/ 127 h 127"/>
                <a:gd name="T8" fmla="*/ 68 w 112"/>
                <a:gd name="T9" fmla="*/ 62 h 127"/>
                <a:gd name="T10" fmla="*/ 112 w 112"/>
                <a:gd name="T11" fmla="*/ 0 h 127"/>
                <a:gd name="T12" fmla="*/ 98 w 112"/>
                <a:gd name="T13" fmla="*/ 0 h 127"/>
                <a:gd name="T14" fmla="*/ 63 w 112"/>
                <a:gd name="T15" fmla="*/ 51 h 127"/>
                <a:gd name="T16" fmla="*/ 28 w 112"/>
                <a:gd name="T17" fmla="*/ 0 h 127"/>
                <a:gd name="T18" fmla="*/ 0 w 11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7">
                  <a:moveTo>
                    <a:pt x="0" y="0"/>
                  </a:moveTo>
                  <a:lnTo>
                    <a:pt x="44" y="62"/>
                  </a:lnTo>
                  <a:lnTo>
                    <a:pt x="44" y="127"/>
                  </a:lnTo>
                  <a:lnTo>
                    <a:pt x="68" y="127"/>
                  </a:lnTo>
                  <a:lnTo>
                    <a:pt x="68" y="62"/>
                  </a:lnTo>
                  <a:lnTo>
                    <a:pt x="112" y="0"/>
                  </a:lnTo>
                  <a:lnTo>
                    <a:pt x="98" y="0"/>
                  </a:lnTo>
                  <a:lnTo>
                    <a:pt x="63" y="51"/>
                  </a:lnTo>
                  <a:lnTo>
                    <a:pt x="28" y="0"/>
                  </a:lnTo>
                  <a:lnTo>
                    <a:pt x="0"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1" name="TextBox 8">
            <a:extLst>
              <a:ext uri="{FF2B5EF4-FFF2-40B4-BE49-F238E27FC236}">
                <a16:creationId xmlns:a16="http://schemas.microsoft.com/office/drawing/2014/main" id="{61710BE8-A1D2-44BD-9249-3ECAE4EE4AAA}"/>
              </a:ext>
            </a:extLst>
          </p:cNvPr>
          <p:cNvSpPr txBox="1"/>
          <p:nvPr userDrawn="1"/>
        </p:nvSpPr>
        <p:spPr>
          <a:xfrm>
            <a:off x="8770674" y="3195159"/>
            <a:ext cx="226145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Osaka University</a:t>
            </a:r>
          </a:p>
        </p:txBody>
      </p:sp>
      <p:sp>
        <p:nvSpPr>
          <p:cNvPr id="42" name="TextBox 8">
            <a:extLst>
              <a:ext uri="{FF2B5EF4-FFF2-40B4-BE49-F238E27FC236}">
                <a16:creationId xmlns:a16="http://schemas.microsoft.com/office/drawing/2014/main" id="{638A4B9F-7CB8-4C82-AD14-C6AC1D8BFEF1}"/>
              </a:ext>
            </a:extLst>
          </p:cNvPr>
          <p:cNvSpPr txBox="1"/>
          <p:nvPr userDrawn="1"/>
        </p:nvSpPr>
        <p:spPr>
          <a:xfrm>
            <a:off x="8849438" y="3997158"/>
            <a:ext cx="301851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Chang Gung University</a:t>
            </a:r>
          </a:p>
        </p:txBody>
      </p:sp>
      <p:grpSp>
        <p:nvGrpSpPr>
          <p:cNvPr id="43" name="Group 42">
            <a:extLst>
              <a:ext uri="{FF2B5EF4-FFF2-40B4-BE49-F238E27FC236}">
                <a16:creationId xmlns:a16="http://schemas.microsoft.com/office/drawing/2014/main" id="{EB8A2396-F959-47D2-B396-D9D5B281E77D}"/>
              </a:ext>
            </a:extLst>
          </p:cNvPr>
          <p:cNvGrpSpPr/>
          <p:nvPr userDrawn="1"/>
        </p:nvGrpSpPr>
        <p:grpSpPr>
          <a:xfrm>
            <a:off x="7796903" y="4965008"/>
            <a:ext cx="1040657" cy="624394"/>
            <a:chOff x="3505200" y="3381598"/>
            <a:chExt cx="3048000" cy="1828800"/>
          </a:xfrm>
        </p:grpSpPr>
        <p:pic>
          <p:nvPicPr>
            <p:cNvPr id="44" name="Picture 2" descr="Image result for 花王 ロゴ">
              <a:extLst>
                <a:ext uri="{FF2B5EF4-FFF2-40B4-BE49-F238E27FC236}">
                  <a16:creationId xmlns:a16="http://schemas.microsoft.com/office/drawing/2014/main" id="{300720BF-7CE9-49B2-B75C-592A08243B8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花王 ロゴ">
              <a:extLst>
                <a:ext uri="{FF2B5EF4-FFF2-40B4-BE49-F238E27FC236}">
                  <a16:creationId xmlns:a16="http://schemas.microsoft.com/office/drawing/2014/main" id="{A98D6645-7E39-4B9E-AD1F-6DD0119CAEB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花王 ロゴ">
              <a:extLst>
                <a:ext uri="{FF2B5EF4-FFF2-40B4-BE49-F238E27FC236}">
                  <a16:creationId xmlns:a16="http://schemas.microsoft.com/office/drawing/2014/main" id="{A598A45C-516D-4B8F-B0B0-C49C2BFC6D7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花王 ロゴ">
              <a:extLst>
                <a:ext uri="{FF2B5EF4-FFF2-40B4-BE49-F238E27FC236}">
                  <a16:creationId xmlns:a16="http://schemas.microsoft.com/office/drawing/2014/main" id="{D2BCC962-BB7D-44C3-86BB-9C1F5967404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花王 ロゴ">
              <a:extLst>
                <a:ext uri="{FF2B5EF4-FFF2-40B4-BE49-F238E27FC236}">
                  <a16:creationId xmlns:a16="http://schemas.microsoft.com/office/drawing/2014/main" id="{70CFDBC6-1EAB-4585-B34F-634A02DBC62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8">
            <a:extLst>
              <a:ext uri="{FF2B5EF4-FFF2-40B4-BE49-F238E27FC236}">
                <a16:creationId xmlns:a16="http://schemas.microsoft.com/office/drawing/2014/main" id="{A6AC4D7B-BD2B-4D8F-8F89-3F5584BB8BB7}"/>
              </a:ext>
            </a:extLst>
          </p:cNvPr>
          <p:cNvSpPr txBox="1"/>
          <p:nvPr userDrawn="1"/>
        </p:nvSpPr>
        <p:spPr>
          <a:xfrm>
            <a:off x="8991600" y="5067032"/>
            <a:ext cx="649217"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accent2">
                    <a:lumMod val="50000"/>
                  </a:schemeClr>
                </a:solidFill>
                <a:latin typeface="+mj-lt"/>
                <a:ea typeface="+mn-ea"/>
                <a:cs typeface="Arial" panose="020B0604020202020204" pitchFamily="34" charset="0"/>
              </a:rPr>
              <a:t>Kao</a:t>
            </a:r>
          </a:p>
        </p:txBody>
      </p:sp>
    </p:spTree>
    <p:extLst>
      <p:ext uri="{BB962C8B-B14F-4D97-AF65-F5344CB8AC3E}">
        <p14:creationId xmlns:p14="http://schemas.microsoft.com/office/powerpoint/2010/main" val="993264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8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テキスト プレースホルダ 6">
            <a:extLst>
              <a:ext uri="{FF2B5EF4-FFF2-40B4-BE49-F238E27FC236}">
                <a16:creationId xmlns:a16="http://schemas.microsoft.com/office/drawing/2014/main" id="{CE8D6233-93D2-44EE-B9BC-03C619D4A89D}"/>
              </a:ext>
            </a:extLst>
          </p:cNvPr>
          <p:cNvSpPr>
            <a:spLocks noGrp="1"/>
          </p:cNvSpPr>
          <p:nvPr>
            <p:ph type="body" sz="quarter" idx="10" hasCustomPrompt="1"/>
          </p:nvPr>
        </p:nvSpPr>
        <p:spPr>
          <a:xfrm>
            <a:off x="4503678" y="2819400"/>
            <a:ext cx="3184645" cy="726991"/>
          </a:xfrm>
          <a:prstGeom prst="rect">
            <a:avLst/>
          </a:prstGeom>
        </p:spPr>
        <p:txBody>
          <a:bodyPr wrap="none" lIns="82927" tIns="41464" rIns="82927" bIns="41464">
            <a:spAutoFit/>
          </a:bodyPr>
          <a:lstStyle>
            <a:lvl1pPr algn="ctr">
              <a:buNone/>
              <a:defRPr sz="4400" b="0"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Section title</a:t>
            </a:r>
            <a:endParaRPr lang="ja-JP" altLang="en-US" dirty="0"/>
          </a:p>
        </p:txBody>
      </p:sp>
    </p:spTree>
    <p:extLst>
      <p:ext uri="{BB962C8B-B14F-4D97-AF65-F5344CB8AC3E}">
        <p14:creationId xmlns:p14="http://schemas.microsoft.com/office/powerpoint/2010/main" val="74804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spTree>
    <p:extLst>
      <p:ext uri="{BB962C8B-B14F-4D97-AF65-F5344CB8AC3E}">
        <p14:creationId xmlns:p14="http://schemas.microsoft.com/office/powerpoint/2010/main" val="2866928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pic>
        <p:nvPicPr>
          <p:cNvPr id="3" name="Picture 7">
            <a:extLst>
              <a:ext uri="{FF2B5EF4-FFF2-40B4-BE49-F238E27FC236}">
                <a16:creationId xmlns:a16="http://schemas.microsoft.com/office/drawing/2014/main" id="{F65E5B99-039D-4C9D-805B-54D5D81553C9}"/>
              </a:ext>
            </a:extLst>
          </p:cNvPr>
          <p:cNvPicPr>
            <a:picLocks noChangeAspect="1" noChangeArrowheads="1"/>
          </p:cNvPicPr>
          <p:nvPr userDrawn="1"/>
        </p:nvPicPr>
        <p:blipFill>
          <a:blip r:embed="rId2" cstate="print"/>
          <a:srcRect/>
          <a:stretch>
            <a:fillRect/>
          </a:stretch>
        </p:blipFill>
        <p:spPr bwMode="auto">
          <a:xfrm>
            <a:off x="11049000" y="6248400"/>
            <a:ext cx="869950" cy="457200"/>
          </a:xfrm>
          <a:prstGeom prst="rect">
            <a:avLst/>
          </a:prstGeom>
          <a:noFill/>
          <a:ln w="9525">
            <a:noFill/>
            <a:miter lim="800000"/>
            <a:headEnd/>
            <a:tailEnd/>
          </a:ln>
        </p:spPr>
      </p:pic>
    </p:spTree>
    <p:extLst>
      <p:ext uri="{BB962C8B-B14F-4D97-AF65-F5344CB8AC3E}">
        <p14:creationId xmlns:p14="http://schemas.microsoft.com/office/powerpoint/2010/main" val="111045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ormal Standard">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0"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grpSp>
        <p:nvGrpSpPr>
          <p:cNvPr id="12" name="Group 11">
            <a:extLst>
              <a:ext uri="{FF2B5EF4-FFF2-40B4-BE49-F238E27FC236}">
                <a16:creationId xmlns:a16="http://schemas.microsoft.com/office/drawing/2014/main" id="{31FD5F17-B80E-4F8F-89A5-C31E7FBC2E90}"/>
              </a:ext>
            </a:extLst>
          </p:cNvPr>
          <p:cNvGrpSpPr>
            <a:grpSpLocks/>
          </p:cNvGrpSpPr>
          <p:nvPr userDrawn="1"/>
        </p:nvGrpSpPr>
        <p:grpSpPr bwMode="auto">
          <a:xfrm>
            <a:off x="11146631" y="476223"/>
            <a:ext cx="414337" cy="560388"/>
            <a:chOff x="5617" y="335"/>
            <a:chExt cx="288" cy="389"/>
          </a:xfrm>
        </p:grpSpPr>
        <p:sp>
          <p:nvSpPr>
            <p:cNvPr id="13" name="Oval 12">
              <a:extLst>
                <a:ext uri="{FF2B5EF4-FFF2-40B4-BE49-F238E27FC236}">
                  <a16:creationId xmlns:a16="http://schemas.microsoft.com/office/drawing/2014/main" id="{2F01E813-011A-41C7-96B7-079FA37F46A4}"/>
                </a:ext>
              </a:extLst>
            </p:cNvPr>
            <p:cNvSpPr>
              <a:spLocks noChangeArrowheads="1"/>
            </p:cNvSpPr>
            <p:nvPr userDrawn="1"/>
          </p:nvSpPr>
          <p:spPr bwMode="auto">
            <a:xfrm rot="1680000">
              <a:off x="5618" y="385"/>
              <a:ext cx="288" cy="291"/>
            </a:xfrm>
            <a:prstGeom prst="ellipse">
              <a:avLst/>
            </a:prstGeom>
            <a:noFill/>
            <a:ln w="36720">
              <a:solidFill>
                <a:srgbClr val="00FF00"/>
              </a:solidFill>
              <a:round/>
              <a:headEnd/>
              <a:tailEnd/>
            </a:ln>
          </p:spPr>
          <p:txBody>
            <a:bodyPr wrap="none" anchor="ctr"/>
            <a:lstStyle/>
            <a:p>
              <a:pPr>
                <a:buFont typeface="StarSymbol"/>
                <a:buNone/>
              </a:pPr>
              <a:endParaRPr kumimoji="0" lang="ja-JP" altLang="en-US">
                <a:latin typeface="Times New Roman" pitchFamily="18" charset="0"/>
              </a:endParaRPr>
            </a:p>
          </p:txBody>
        </p:sp>
        <p:sp>
          <p:nvSpPr>
            <p:cNvPr id="14" name="Line 5">
              <a:extLst>
                <a:ext uri="{FF2B5EF4-FFF2-40B4-BE49-F238E27FC236}">
                  <a16:creationId xmlns:a16="http://schemas.microsoft.com/office/drawing/2014/main" id="{BE40CD81-9D24-45F7-AD4B-CDE7E9C2E40A}"/>
                </a:ext>
              </a:extLst>
            </p:cNvPr>
            <p:cNvSpPr>
              <a:spLocks noChangeShapeType="1"/>
            </p:cNvSpPr>
            <p:nvPr userDrawn="1"/>
          </p:nvSpPr>
          <p:spPr bwMode="auto">
            <a:xfrm flipH="1" flipV="1">
              <a:off x="5700" y="335"/>
              <a:ext cx="122" cy="391"/>
            </a:xfrm>
            <a:prstGeom prst="line">
              <a:avLst/>
            </a:prstGeom>
            <a:noFill/>
            <a:ln w="36720">
              <a:solidFill>
                <a:srgbClr val="FFFF00"/>
              </a:solidFill>
              <a:round/>
              <a:headEnd/>
              <a:tailEnd/>
            </a:ln>
          </p:spPr>
          <p:txBody>
            <a:bodyPr/>
            <a:lstStyle/>
            <a:p>
              <a:pPr fontAlgn="auto">
                <a:spcBef>
                  <a:spcPts val="0"/>
                </a:spcBef>
                <a:spcAft>
                  <a:spcPts val="0"/>
                </a:spcAft>
                <a:buFont typeface="StarSymbol" charset="0"/>
                <a:buNone/>
                <a:defRPr/>
              </a:pPr>
              <a:endParaRPr kumimoji="0" lang="ja-JP" altLang="en-US">
                <a:latin typeface="+mn-lt"/>
                <a:ea typeface="+mn-ea"/>
              </a:endParaRPr>
            </a:p>
          </p:txBody>
        </p:sp>
      </p:grpSp>
      <p:pic>
        <p:nvPicPr>
          <p:cNvPr id="15" name="Picture 7">
            <a:extLst>
              <a:ext uri="{FF2B5EF4-FFF2-40B4-BE49-F238E27FC236}">
                <a16:creationId xmlns:a16="http://schemas.microsoft.com/office/drawing/2014/main" id="{10CCCF90-D4BC-43F2-9EFA-67AD120720CD}"/>
              </a:ext>
            </a:extLst>
          </p:cNvPr>
          <p:cNvPicPr>
            <a:picLocks noChangeAspect="1" noChangeArrowheads="1"/>
          </p:cNvPicPr>
          <p:nvPr userDrawn="1"/>
        </p:nvPicPr>
        <p:blipFill>
          <a:blip r:embed="rId2" cstate="print"/>
          <a:srcRect/>
          <a:stretch>
            <a:fillRect/>
          </a:stretch>
        </p:blipFill>
        <p:spPr bwMode="auto">
          <a:xfrm>
            <a:off x="10287793" y="300011"/>
            <a:ext cx="869950" cy="457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B10914A2-DC4D-4640-8960-695888DB2BAD}"/>
              </a:ext>
            </a:extLst>
          </p:cNvPr>
          <p:cNvCxnSpPr/>
          <p:nvPr userDrawn="1"/>
        </p:nvCxnSpPr>
        <p:spPr bwMode="auto">
          <a:xfrm flipH="1">
            <a:off x="11353800" y="356408"/>
            <a:ext cx="838200" cy="401638"/>
          </a:xfrm>
          <a:prstGeom prst="line">
            <a:avLst/>
          </a:prstGeom>
          <a:noFill/>
          <a:ln w="381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A04848F-3869-4192-A98E-EB477CEA37B5}"/>
              </a:ext>
            </a:extLst>
          </p:cNvPr>
          <p:cNvCxnSpPr>
            <a:cxnSpLocks/>
          </p:cNvCxnSpPr>
          <p:nvPr userDrawn="1"/>
        </p:nvCxnSpPr>
        <p:spPr bwMode="auto">
          <a:xfrm flipH="1">
            <a:off x="0" y="756417"/>
            <a:ext cx="11353800" cy="0"/>
          </a:xfrm>
          <a:prstGeom prst="line">
            <a:avLst/>
          </a:prstGeom>
          <a:no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37925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with title">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3"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pic>
        <p:nvPicPr>
          <p:cNvPr id="3" name="Picture 7">
            <a:extLst>
              <a:ext uri="{FF2B5EF4-FFF2-40B4-BE49-F238E27FC236}">
                <a16:creationId xmlns:a16="http://schemas.microsoft.com/office/drawing/2014/main" id="{F65E5B99-039D-4C9D-805B-54D5D81553C9}"/>
              </a:ext>
            </a:extLst>
          </p:cNvPr>
          <p:cNvPicPr>
            <a:picLocks noChangeAspect="1" noChangeArrowheads="1"/>
          </p:cNvPicPr>
          <p:nvPr userDrawn="1"/>
        </p:nvPicPr>
        <p:blipFill>
          <a:blip r:embed="rId2" cstate="print"/>
          <a:srcRect/>
          <a:stretch>
            <a:fillRect/>
          </a:stretch>
        </p:blipFill>
        <p:spPr bwMode="auto">
          <a:xfrm>
            <a:off x="11049000" y="6248400"/>
            <a:ext cx="869950" cy="457200"/>
          </a:xfrm>
          <a:prstGeom prst="rect">
            <a:avLst/>
          </a:prstGeom>
          <a:noFill/>
          <a:ln w="9525">
            <a:noFill/>
            <a:miter lim="800000"/>
            <a:headEnd/>
            <a:tailEnd/>
          </a:ln>
        </p:spPr>
      </p:pic>
    </p:spTree>
    <p:extLst>
      <p:ext uri="{BB962C8B-B14F-4D97-AF65-F5344CB8AC3E}">
        <p14:creationId xmlns:p14="http://schemas.microsoft.com/office/powerpoint/2010/main" val="117829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ユーザー設定レイアウト">
    <p:spTree>
      <p:nvGrpSpPr>
        <p:cNvPr id="1" name=""/>
        <p:cNvGrpSpPr/>
        <p:nvPr/>
      </p:nvGrpSpPr>
      <p:grpSpPr>
        <a:xfrm>
          <a:off x="0" y="0"/>
          <a:ext cx="0" cy="0"/>
          <a:chOff x="0" y="0"/>
          <a:chExt cx="0" cy="0"/>
        </a:xfrm>
      </p:grpSpPr>
      <p:sp>
        <p:nvSpPr>
          <p:cNvPr id="147" name="テキスト プレースホルダ 6">
            <a:extLst>
              <a:ext uri="{FF2B5EF4-FFF2-40B4-BE49-F238E27FC236}">
                <a16:creationId xmlns:a16="http://schemas.microsoft.com/office/drawing/2014/main" id="{64931B32-3A34-48BE-8B2E-AEFB0C6A029B}"/>
              </a:ext>
            </a:extLst>
          </p:cNvPr>
          <p:cNvSpPr>
            <a:spLocks noGrp="1"/>
          </p:cNvSpPr>
          <p:nvPr>
            <p:ph type="body" sz="quarter" idx="10" hasCustomPrompt="1"/>
          </p:nvPr>
        </p:nvSpPr>
        <p:spPr>
          <a:xfrm>
            <a:off x="3" y="123832"/>
            <a:ext cx="2301391"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Color wheel</a:t>
            </a:r>
            <a:endParaRPr lang="ja-JP" altLang="en-US" dirty="0"/>
          </a:p>
        </p:txBody>
      </p:sp>
      <p:sp>
        <p:nvSpPr>
          <p:cNvPr id="148" name="円/楕円 12">
            <a:extLst>
              <a:ext uri="{FF2B5EF4-FFF2-40B4-BE49-F238E27FC236}">
                <a16:creationId xmlns:a16="http://schemas.microsoft.com/office/drawing/2014/main" id="{F28C18DB-00AB-43D8-BA98-652F7764A73D}"/>
              </a:ext>
            </a:extLst>
          </p:cNvPr>
          <p:cNvSpPr/>
          <p:nvPr userDrawn="1"/>
        </p:nvSpPr>
        <p:spPr>
          <a:xfrm>
            <a:off x="3535362" y="2631450"/>
            <a:ext cx="260350" cy="261938"/>
          </a:xfrm>
          <a:prstGeom prst="ellipse">
            <a:avLst/>
          </a:prstGeom>
          <a:solidFill>
            <a:srgbClr val="00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49" name="円/楕円 13">
            <a:extLst>
              <a:ext uri="{FF2B5EF4-FFF2-40B4-BE49-F238E27FC236}">
                <a16:creationId xmlns:a16="http://schemas.microsoft.com/office/drawing/2014/main" id="{424F2BC5-0A9B-49CD-B2DB-23B85BC8534C}"/>
              </a:ext>
            </a:extLst>
          </p:cNvPr>
          <p:cNvSpPr/>
          <p:nvPr userDrawn="1"/>
        </p:nvSpPr>
        <p:spPr>
          <a:xfrm>
            <a:off x="7940675" y="2631450"/>
            <a:ext cx="260350" cy="261938"/>
          </a:xfrm>
          <a:prstGeom prst="ellipse">
            <a:avLst/>
          </a:prstGeom>
          <a:solidFill>
            <a:srgbClr val="66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0" name="円/楕円 14">
            <a:extLst>
              <a:ext uri="{FF2B5EF4-FFF2-40B4-BE49-F238E27FC236}">
                <a16:creationId xmlns:a16="http://schemas.microsoft.com/office/drawing/2014/main" id="{8ADF305C-2A25-4DE2-9C2E-6DF20D724500}"/>
              </a:ext>
            </a:extLst>
          </p:cNvPr>
          <p:cNvSpPr/>
          <p:nvPr userDrawn="1"/>
        </p:nvSpPr>
        <p:spPr>
          <a:xfrm>
            <a:off x="7573962" y="2631450"/>
            <a:ext cx="260350" cy="261938"/>
          </a:xfrm>
          <a:prstGeom prst="ellipse">
            <a:avLst/>
          </a:prstGeom>
          <a:solidFill>
            <a:srgbClr val="CC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1" name="円/楕円 15">
            <a:extLst>
              <a:ext uri="{FF2B5EF4-FFF2-40B4-BE49-F238E27FC236}">
                <a16:creationId xmlns:a16="http://schemas.microsoft.com/office/drawing/2014/main" id="{1FA661AA-F55E-4938-B63C-E6F663D5345C}"/>
              </a:ext>
            </a:extLst>
          </p:cNvPr>
          <p:cNvSpPr/>
          <p:nvPr userDrawn="1"/>
        </p:nvSpPr>
        <p:spPr>
          <a:xfrm>
            <a:off x="7207250" y="2631450"/>
            <a:ext cx="260350" cy="261938"/>
          </a:xfrm>
          <a:prstGeom prst="ellipse">
            <a:avLst/>
          </a:prstGeom>
          <a:solidFill>
            <a:srgbClr val="FF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2" name="円/楕円 16">
            <a:extLst>
              <a:ext uri="{FF2B5EF4-FFF2-40B4-BE49-F238E27FC236}">
                <a16:creationId xmlns:a16="http://schemas.microsoft.com/office/drawing/2014/main" id="{B8D15FFE-A616-4E0F-98A5-E5707D9E0C7C}"/>
              </a:ext>
            </a:extLst>
          </p:cNvPr>
          <p:cNvSpPr/>
          <p:nvPr userDrawn="1"/>
        </p:nvSpPr>
        <p:spPr>
          <a:xfrm>
            <a:off x="6838950" y="2631450"/>
            <a:ext cx="261937" cy="261938"/>
          </a:xfrm>
          <a:prstGeom prst="ellipse">
            <a:avLst/>
          </a:prstGeom>
          <a:solidFill>
            <a:srgbClr val="FF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3" name="円/楕円 17">
            <a:extLst>
              <a:ext uri="{FF2B5EF4-FFF2-40B4-BE49-F238E27FC236}">
                <a16:creationId xmlns:a16="http://schemas.microsoft.com/office/drawing/2014/main" id="{F54AA6C6-CD64-48F7-86A2-1C446459D65F}"/>
              </a:ext>
            </a:extLst>
          </p:cNvPr>
          <p:cNvSpPr/>
          <p:nvPr userDrawn="1"/>
        </p:nvSpPr>
        <p:spPr>
          <a:xfrm>
            <a:off x="6472237" y="2631450"/>
            <a:ext cx="260350" cy="261938"/>
          </a:xfrm>
          <a:prstGeom prst="ellipse">
            <a:avLst/>
          </a:prstGeom>
          <a:solidFill>
            <a:srgbClr val="FF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4" name="円/楕円 18">
            <a:extLst>
              <a:ext uri="{FF2B5EF4-FFF2-40B4-BE49-F238E27FC236}">
                <a16:creationId xmlns:a16="http://schemas.microsoft.com/office/drawing/2014/main" id="{F1BA1297-3C95-4B25-8FC7-F163BB57FABE}"/>
              </a:ext>
            </a:extLst>
          </p:cNvPr>
          <p:cNvSpPr/>
          <p:nvPr userDrawn="1"/>
        </p:nvSpPr>
        <p:spPr>
          <a:xfrm>
            <a:off x="6105525" y="2631450"/>
            <a:ext cx="260350" cy="261938"/>
          </a:xfrm>
          <a:prstGeom prst="ellipse">
            <a:avLst/>
          </a:prstGeom>
          <a:solidFill>
            <a:srgbClr val="FF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5" name="円/楕円 19">
            <a:extLst>
              <a:ext uri="{FF2B5EF4-FFF2-40B4-BE49-F238E27FC236}">
                <a16:creationId xmlns:a16="http://schemas.microsoft.com/office/drawing/2014/main" id="{02E028F5-53E3-4CA2-8C4D-8A686CC04BF4}"/>
              </a:ext>
            </a:extLst>
          </p:cNvPr>
          <p:cNvSpPr/>
          <p:nvPr userDrawn="1"/>
        </p:nvSpPr>
        <p:spPr>
          <a:xfrm>
            <a:off x="5737225" y="2631450"/>
            <a:ext cx="261937" cy="26193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6" name="円/楕円 20">
            <a:extLst>
              <a:ext uri="{FF2B5EF4-FFF2-40B4-BE49-F238E27FC236}">
                <a16:creationId xmlns:a16="http://schemas.microsoft.com/office/drawing/2014/main" id="{85AC4EA9-740E-4A7E-84FB-5BD92BF1582B}"/>
              </a:ext>
            </a:extLst>
          </p:cNvPr>
          <p:cNvSpPr/>
          <p:nvPr userDrawn="1"/>
        </p:nvSpPr>
        <p:spPr>
          <a:xfrm>
            <a:off x="5370512" y="2631450"/>
            <a:ext cx="260350" cy="261938"/>
          </a:xfrm>
          <a:prstGeom prst="ellipse">
            <a:avLst/>
          </a:prstGeom>
          <a:solidFill>
            <a:srgbClr val="CC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7" name="円/楕円 21">
            <a:extLst>
              <a:ext uri="{FF2B5EF4-FFF2-40B4-BE49-F238E27FC236}">
                <a16:creationId xmlns:a16="http://schemas.microsoft.com/office/drawing/2014/main" id="{0C897337-805E-482E-A119-5A18306979CC}"/>
              </a:ext>
            </a:extLst>
          </p:cNvPr>
          <p:cNvSpPr/>
          <p:nvPr userDrawn="1"/>
        </p:nvSpPr>
        <p:spPr>
          <a:xfrm>
            <a:off x="5003800" y="2631450"/>
            <a:ext cx="260350" cy="261938"/>
          </a:xfrm>
          <a:prstGeom prst="ellipse">
            <a:avLst/>
          </a:prstGeom>
          <a:solidFill>
            <a:srgbClr val="99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8" name="円/楕円 22">
            <a:extLst>
              <a:ext uri="{FF2B5EF4-FFF2-40B4-BE49-F238E27FC236}">
                <a16:creationId xmlns:a16="http://schemas.microsoft.com/office/drawing/2014/main" id="{47939FB6-6D45-45BA-AA5C-9D2FCB68D58B}"/>
              </a:ext>
            </a:extLst>
          </p:cNvPr>
          <p:cNvSpPr/>
          <p:nvPr userDrawn="1"/>
        </p:nvSpPr>
        <p:spPr>
          <a:xfrm>
            <a:off x="4637087" y="2631450"/>
            <a:ext cx="260350" cy="261938"/>
          </a:xfrm>
          <a:prstGeom prst="ellipse">
            <a:avLst/>
          </a:prstGeom>
          <a:solidFill>
            <a:srgbClr val="66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9" name="円/楕円 23">
            <a:extLst>
              <a:ext uri="{FF2B5EF4-FFF2-40B4-BE49-F238E27FC236}">
                <a16:creationId xmlns:a16="http://schemas.microsoft.com/office/drawing/2014/main" id="{C3B0A261-8909-41C3-B89D-263339D02E96}"/>
              </a:ext>
            </a:extLst>
          </p:cNvPr>
          <p:cNvSpPr/>
          <p:nvPr userDrawn="1"/>
        </p:nvSpPr>
        <p:spPr>
          <a:xfrm>
            <a:off x="4268787" y="2631450"/>
            <a:ext cx="260350" cy="261938"/>
          </a:xfrm>
          <a:prstGeom prst="ellipse">
            <a:avLst/>
          </a:prstGeom>
          <a:solidFill>
            <a:srgbClr val="33CC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0" name="円/楕円 24">
            <a:extLst>
              <a:ext uri="{FF2B5EF4-FFF2-40B4-BE49-F238E27FC236}">
                <a16:creationId xmlns:a16="http://schemas.microsoft.com/office/drawing/2014/main" id="{49081715-32F2-4986-B0F0-76453E1DB358}"/>
              </a:ext>
            </a:extLst>
          </p:cNvPr>
          <p:cNvSpPr/>
          <p:nvPr userDrawn="1"/>
        </p:nvSpPr>
        <p:spPr>
          <a:xfrm>
            <a:off x="3902075" y="2631450"/>
            <a:ext cx="260350" cy="261938"/>
          </a:xfrm>
          <a:prstGeom prst="ellipse">
            <a:avLst/>
          </a:prstGeom>
          <a:solidFill>
            <a:srgbClr val="0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1" name="円/楕円 25">
            <a:extLst>
              <a:ext uri="{FF2B5EF4-FFF2-40B4-BE49-F238E27FC236}">
                <a16:creationId xmlns:a16="http://schemas.microsoft.com/office/drawing/2014/main" id="{5F78395A-F77A-4B49-8D7D-29A3699C2AC5}"/>
              </a:ext>
            </a:extLst>
          </p:cNvPr>
          <p:cNvSpPr/>
          <p:nvPr userDrawn="1"/>
        </p:nvSpPr>
        <p:spPr>
          <a:xfrm>
            <a:off x="3719512" y="2290138"/>
            <a:ext cx="260350" cy="261937"/>
          </a:xfrm>
          <a:prstGeom prst="ellipse">
            <a:avLst/>
          </a:prstGeom>
          <a:solidFill>
            <a:srgbClr val="00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2" name="円/楕円 26">
            <a:extLst>
              <a:ext uri="{FF2B5EF4-FFF2-40B4-BE49-F238E27FC236}">
                <a16:creationId xmlns:a16="http://schemas.microsoft.com/office/drawing/2014/main" id="{A1184D67-B7FB-4B51-8069-BB16E166DA31}"/>
              </a:ext>
            </a:extLst>
          </p:cNvPr>
          <p:cNvSpPr/>
          <p:nvPr userDrawn="1"/>
        </p:nvSpPr>
        <p:spPr>
          <a:xfrm>
            <a:off x="7758112" y="2290138"/>
            <a:ext cx="260350" cy="261937"/>
          </a:xfrm>
          <a:prstGeom prst="ellipse">
            <a:avLst/>
          </a:prstGeom>
          <a:solidFill>
            <a:srgbClr val="99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3" name="円/楕円 27">
            <a:extLst>
              <a:ext uri="{FF2B5EF4-FFF2-40B4-BE49-F238E27FC236}">
                <a16:creationId xmlns:a16="http://schemas.microsoft.com/office/drawing/2014/main" id="{74A469A7-1700-400F-BB2E-FF50FF191ED6}"/>
              </a:ext>
            </a:extLst>
          </p:cNvPr>
          <p:cNvSpPr/>
          <p:nvPr userDrawn="1"/>
        </p:nvSpPr>
        <p:spPr>
          <a:xfrm>
            <a:off x="7391400" y="2290138"/>
            <a:ext cx="260350" cy="261937"/>
          </a:xfrm>
          <a:prstGeom prst="ellipse">
            <a:avLst/>
          </a:prstGeom>
          <a:solidFill>
            <a:srgbClr val="CC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4" name="円/楕円 28">
            <a:extLst>
              <a:ext uri="{FF2B5EF4-FFF2-40B4-BE49-F238E27FC236}">
                <a16:creationId xmlns:a16="http://schemas.microsoft.com/office/drawing/2014/main" id="{79076F31-3839-4443-9BB2-F9DC1543E9EE}"/>
              </a:ext>
            </a:extLst>
          </p:cNvPr>
          <p:cNvSpPr/>
          <p:nvPr userDrawn="1"/>
        </p:nvSpPr>
        <p:spPr>
          <a:xfrm>
            <a:off x="7023100" y="2290138"/>
            <a:ext cx="261937" cy="261937"/>
          </a:xfrm>
          <a:prstGeom prst="ellipse">
            <a:avLst/>
          </a:prstGeom>
          <a:solidFill>
            <a:srgbClr val="CC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5" name="円/楕円 29">
            <a:extLst>
              <a:ext uri="{FF2B5EF4-FFF2-40B4-BE49-F238E27FC236}">
                <a16:creationId xmlns:a16="http://schemas.microsoft.com/office/drawing/2014/main" id="{129E3EDC-B905-4717-A41B-88394EB3A783}"/>
              </a:ext>
            </a:extLst>
          </p:cNvPr>
          <p:cNvSpPr/>
          <p:nvPr userDrawn="1"/>
        </p:nvSpPr>
        <p:spPr>
          <a:xfrm>
            <a:off x="6656387" y="2290138"/>
            <a:ext cx="260350" cy="261937"/>
          </a:xfrm>
          <a:prstGeom prst="ellipse">
            <a:avLst/>
          </a:prstGeom>
          <a:solidFill>
            <a:srgbClr val="CC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6" name="円/楕円 30">
            <a:extLst>
              <a:ext uri="{FF2B5EF4-FFF2-40B4-BE49-F238E27FC236}">
                <a16:creationId xmlns:a16="http://schemas.microsoft.com/office/drawing/2014/main" id="{F76804D9-1E36-4B89-92C3-542D708B619F}"/>
              </a:ext>
            </a:extLst>
          </p:cNvPr>
          <p:cNvSpPr/>
          <p:nvPr userDrawn="1"/>
        </p:nvSpPr>
        <p:spPr>
          <a:xfrm>
            <a:off x="6289675" y="2290138"/>
            <a:ext cx="260350" cy="261937"/>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7" name="円/楕円 31">
            <a:extLst>
              <a:ext uri="{FF2B5EF4-FFF2-40B4-BE49-F238E27FC236}">
                <a16:creationId xmlns:a16="http://schemas.microsoft.com/office/drawing/2014/main" id="{32A6F05F-4E81-4993-9BD4-1F9628D484C1}"/>
              </a:ext>
            </a:extLst>
          </p:cNvPr>
          <p:cNvSpPr/>
          <p:nvPr userDrawn="1"/>
        </p:nvSpPr>
        <p:spPr>
          <a:xfrm>
            <a:off x="5922962" y="2290138"/>
            <a:ext cx="260350" cy="261937"/>
          </a:xfrm>
          <a:prstGeom prst="ellipse">
            <a:avLst/>
          </a:prstGeom>
          <a:solidFill>
            <a:srgbClr val="CCE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8" name="円/楕円 32">
            <a:extLst>
              <a:ext uri="{FF2B5EF4-FFF2-40B4-BE49-F238E27FC236}">
                <a16:creationId xmlns:a16="http://schemas.microsoft.com/office/drawing/2014/main" id="{C02A0794-E6ED-4C98-8DD2-A915331907F9}"/>
              </a:ext>
            </a:extLst>
          </p:cNvPr>
          <p:cNvSpPr/>
          <p:nvPr userDrawn="1"/>
        </p:nvSpPr>
        <p:spPr>
          <a:xfrm>
            <a:off x="5554662" y="2290138"/>
            <a:ext cx="260350" cy="261937"/>
          </a:xfrm>
          <a:prstGeom prst="ellipse">
            <a:avLst/>
          </a:prstGeom>
          <a:solidFill>
            <a:srgbClr val="CC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9" name="円/楕円 33">
            <a:extLst>
              <a:ext uri="{FF2B5EF4-FFF2-40B4-BE49-F238E27FC236}">
                <a16:creationId xmlns:a16="http://schemas.microsoft.com/office/drawing/2014/main" id="{428A1123-BD1E-43BD-A9FF-6EF70DEC84EA}"/>
              </a:ext>
            </a:extLst>
          </p:cNvPr>
          <p:cNvSpPr/>
          <p:nvPr userDrawn="1"/>
        </p:nvSpPr>
        <p:spPr>
          <a:xfrm>
            <a:off x="5187950" y="2290138"/>
            <a:ext cx="260350" cy="261937"/>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0" name="円/楕円 34">
            <a:extLst>
              <a:ext uri="{FF2B5EF4-FFF2-40B4-BE49-F238E27FC236}">
                <a16:creationId xmlns:a16="http://schemas.microsoft.com/office/drawing/2014/main" id="{8FB39935-04A6-40B5-B21D-4E3A041EF070}"/>
              </a:ext>
            </a:extLst>
          </p:cNvPr>
          <p:cNvSpPr/>
          <p:nvPr userDrawn="1"/>
        </p:nvSpPr>
        <p:spPr>
          <a:xfrm>
            <a:off x="4821237" y="2290138"/>
            <a:ext cx="260350" cy="261937"/>
          </a:xfrm>
          <a:prstGeom prst="ellipse">
            <a:avLst/>
          </a:prstGeom>
          <a:solidFill>
            <a:srgbClr val="66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1" name="円/楕円 35">
            <a:extLst>
              <a:ext uri="{FF2B5EF4-FFF2-40B4-BE49-F238E27FC236}">
                <a16:creationId xmlns:a16="http://schemas.microsoft.com/office/drawing/2014/main" id="{156B03E7-EEB6-40F3-A867-070AB8644415}"/>
              </a:ext>
            </a:extLst>
          </p:cNvPr>
          <p:cNvSpPr/>
          <p:nvPr userDrawn="1"/>
        </p:nvSpPr>
        <p:spPr>
          <a:xfrm>
            <a:off x="4452937" y="2290138"/>
            <a:ext cx="261938" cy="261937"/>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2" name="円/楕円 36">
            <a:extLst>
              <a:ext uri="{FF2B5EF4-FFF2-40B4-BE49-F238E27FC236}">
                <a16:creationId xmlns:a16="http://schemas.microsoft.com/office/drawing/2014/main" id="{DBA8E8AA-9488-440B-BDC1-9E2B7F167AF2}"/>
              </a:ext>
            </a:extLst>
          </p:cNvPr>
          <p:cNvSpPr/>
          <p:nvPr userDrawn="1"/>
        </p:nvSpPr>
        <p:spPr>
          <a:xfrm>
            <a:off x="4086225" y="2290138"/>
            <a:ext cx="260350" cy="261937"/>
          </a:xfrm>
          <a:prstGeom prst="ellipse">
            <a:avLst/>
          </a:prstGeom>
          <a:solidFill>
            <a:srgbClr val="00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3" name="円/楕円 37">
            <a:extLst>
              <a:ext uri="{FF2B5EF4-FFF2-40B4-BE49-F238E27FC236}">
                <a16:creationId xmlns:a16="http://schemas.microsoft.com/office/drawing/2014/main" id="{9E549857-BC1D-4E02-9CF4-419E627B88EA}"/>
              </a:ext>
            </a:extLst>
          </p:cNvPr>
          <p:cNvSpPr/>
          <p:nvPr userDrawn="1"/>
        </p:nvSpPr>
        <p:spPr>
          <a:xfrm>
            <a:off x="7573962" y="1950413"/>
            <a:ext cx="260350" cy="260350"/>
          </a:xfrm>
          <a:prstGeom prst="ellipse">
            <a:avLst/>
          </a:prstGeom>
          <a:solidFill>
            <a:srgbClr val="99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4" name="円/楕円 38">
            <a:extLst>
              <a:ext uri="{FF2B5EF4-FFF2-40B4-BE49-F238E27FC236}">
                <a16:creationId xmlns:a16="http://schemas.microsoft.com/office/drawing/2014/main" id="{50AA0E81-0E10-4C58-AF52-6431D1D0CED3}"/>
              </a:ext>
            </a:extLst>
          </p:cNvPr>
          <p:cNvSpPr/>
          <p:nvPr userDrawn="1"/>
        </p:nvSpPr>
        <p:spPr>
          <a:xfrm>
            <a:off x="7207250" y="1950413"/>
            <a:ext cx="260350" cy="260350"/>
          </a:xfrm>
          <a:prstGeom prst="ellipse">
            <a:avLst/>
          </a:prstGeom>
          <a:solidFill>
            <a:srgbClr val="99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5" name="円/楕円 39">
            <a:extLst>
              <a:ext uri="{FF2B5EF4-FFF2-40B4-BE49-F238E27FC236}">
                <a16:creationId xmlns:a16="http://schemas.microsoft.com/office/drawing/2014/main" id="{9C174907-564C-4F52-8B76-FCEAAF5FBFB0}"/>
              </a:ext>
            </a:extLst>
          </p:cNvPr>
          <p:cNvSpPr/>
          <p:nvPr userDrawn="1"/>
        </p:nvSpPr>
        <p:spPr>
          <a:xfrm>
            <a:off x="6838950" y="1950413"/>
            <a:ext cx="261937" cy="260350"/>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6" name="円/楕円 40">
            <a:extLst>
              <a:ext uri="{FF2B5EF4-FFF2-40B4-BE49-F238E27FC236}">
                <a16:creationId xmlns:a16="http://schemas.microsoft.com/office/drawing/2014/main" id="{097B3A5C-41D3-411B-A3F3-C16663A419CC}"/>
              </a:ext>
            </a:extLst>
          </p:cNvPr>
          <p:cNvSpPr/>
          <p:nvPr userDrawn="1"/>
        </p:nvSpPr>
        <p:spPr>
          <a:xfrm>
            <a:off x="6472237" y="1950413"/>
            <a:ext cx="260350" cy="260350"/>
          </a:xfrm>
          <a:prstGeom prst="ellipse">
            <a:avLst/>
          </a:prstGeom>
          <a:solidFill>
            <a:srgbClr val="99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7" name="円/楕円 41">
            <a:extLst>
              <a:ext uri="{FF2B5EF4-FFF2-40B4-BE49-F238E27FC236}">
                <a16:creationId xmlns:a16="http://schemas.microsoft.com/office/drawing/2014/main" id="{B581D049-766D-435F-BB6C-283BBE6111B9}"/>
              </a:ext>
            </a:extLst>
          </p:cNvPr>
          <p:cNvSpPr/>
          <p:nvPr userDrawn="1"/>
        </p:nvSpPr>
        <p:spPr>
          <a:xfrm>
            <a:off x="6105525" y="1950413"/>
            <a:ext cx="260350" cy="260350"/>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8" name="円/楕円 42">
            <a:extLst>
              <a:ext uri="{FF2B5EF4-FFF2-40B4-BE49-F238E27FC236}">
                <a16:creationId xmlns:a16="http://schemas.microsoft.com/office/drawing/2014/main" id="{EE00BAB7-E71A-47DA-8343-A635AEF20E0F}"/>
              </a:ext>
            </a:extLst>
          </p:cNvPr>
          <p:cNvSpPr/>
          <p:nvPr userDrawn="1"/>
        </p:nvSpPr>
        <p:spPr>
          <a:xfrm>
            <a:off x="5737225" y="1950413"/>
            <a:ext cx="261937" cy="260350"/>
          </a:xfrm>
          <a:prstGeom prst="ellipse">
            <a:avLst/>
          </a:prstGeom>
          <a:solidFill>
            <a:srgbClr val="66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9" name="円/楕円 43">
            <a:extLst>
              <a:ext uri="{FF2B5EF4-FFF2-40B4-BE49-F238E27FC236}">
                <a16:creationId xmlns:a16="http://schemas.microsoft.com/office/drawing/2014/main" id="{D0FC5737-1D4E-4449-8EDD-2535711EFFBF}"/>
              </a:ext>
            </a:extLst>
          </p:cNvPr>
          <p:cNvSpPr/>
          <p:nvPr userDrawn="1"/>
        </p:nvSpPr>
        <p:spPr>
          <a:xfrm>
            <a:off x="5370512" y="1950413"/>
            <a:ext cx="260350" cy="260350"/>
          </a:xfrm>
          <a:prstGeom prst="ellipse">
            <a:avLst/>
          </a:prstGeom>
          <a:solidFill>
            <a:srgbClr val="66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0" name="円/楕円 44">
            <a:extLst>
              <a:ext uri="{FF2B5EF4-FFF2-40B4-BE49-F238E27FC236}">
                <a16:creationId xmlns:a16="http://schemas.microsoft.com/office/drawing/2014/main" id="{2B62DA03-B6BB-45A0-B875-7C3A47F78C20}"/>
              </a:ext>
            </a:extLst>
          </p:cNvPr>
          <p:cNvSpPr/>
          <p:nvPr userDrawn="1"/>
        </p:nvSpPr>
        <p:spPr>
          <a:xfrm>
            <a:off x="5003800" y="1950413"/>
            <a:ext cx="260350" cy="260350"/>
          </a:xfrm>
          <a:prstGeom prst="ellipse">
            <a:avLst/>
          </a:prstGeom>
          <a:solidFill>
            <a:srgbClr val="66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1" name="円/楕円 45">
            <a:extLst>
              <a:ext uri="{FF2B5EF4-FFF2-40B4-BE49-F238E27FC236}">
                <a16:creationId xmlns:a16="http://schemas.microsoft.com/office/drawing/2014/main" id="{506A5A13-3468-45D5-BC9C-95970286C1AD}"/>
              </a:ext>
            </a:extLst>
          </p:cNvPr>
          <p:cNvSpPr/>
          <p:nvPr userDrawn="1"/>
        </p:nvSpPr>
        <p:spPr>
          <a:xfrm>
            <a:off x="4637087" y="1950413"/>
            <a:ext cx="260350" cy="260350"/>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2" name="円/楕円 46">
            <a:extLst>
              <a:ext uri="{FF2B5EF4-FFF2-40B4-BE49-F238E27FC236}">
                <a16:creationId xmlns:a16="http://schemas.microsoft.com/office/drawing/2014/main" id="{AF128DDD-D064-4038-8A96-556CDC6F66D5}"/>
              </a:ext>
            </a:extLst>
          </p:cNvPr>
          <p:cNvSpPr/>
          <p:nvPr userDrawn="1"/>
        </p:nvSpPr>
        <p:spPr>
          <a:xfrm>
            <a:off x="4268787" y="1950413"/>
            <a:ext cx="260350" cy="260350"/>
          </a:xfrm>
          <a:prstGeom prst="ellipse">
            <a:avLst/>
          </a:prstGeom>
          <a:solidFill>
            <a:srgbClr val="00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3" name="円/楕円 47">
            <a:extLst>
              <a:ext uri="{FF2B5EF4-FFF2-40B4-BE49-F238E27FC236}">
                <a16:creationId xmlns:a16="http://schemas.microsoft.com/office/drawing/2014/main" id="{EEBC639F-A368-4CD9-B8EF-84F311BA81FA}"/>
              </a:ext>
            </a:extLst>
          </p:cNvPr>
          <p:cNvSpPr/>
          <p:nvPr userDrawn="1"/>
        </p:nvSpPr>
        <p:spPr>
          <a:xfrm>
            <a:off x="3902075" y="1950413"/>
            <a:ext cx="260350" cy="260350"/>
          </a:xfrm>
          <a:prstGeom prst="ellipse">
            <a:avLst/>
          </a:prstGeom>
          <a:solidFill>
            <a:srgbClr val="33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4" name="円/楕円 48">
            <a:extLst>
              <a:ext uri="{FF2B5EF4-FFF2-40B4-BE49-F238E27FC236}">
                <a16:creationId xmlns:a16="http://schemas.microsoft.com/office/drawing/2014/main" id="{B37E1846-B77F-4473-828D-57E4A161E339}"/>
              </a:ext>
            </a:extLst>
          </p:cNvPr>
          <p:cNvSpPr/>
          <p:nvPr userDrawn="1"/>
        </p:nvSpPr>
        <p:spPr>
          <a:xfrm>
            <a:off x="7391400" y="1609100"/>
            <a:ext cx="260350" cy="260350"/>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5" name="円/楕円 49">
            <a:extLst>
              <a:ext uri="{FF2B5EF4-FFF2-40B4-BE49-F238E27FC236}">
                <a16:creationId xmlns:a16="http://schemas.microsoft.com/office/drawing/2014/main" id="{CCE15DAC-1104-4D76-BD0C-D66A8FF2CC62}"/>
              </a:ext>
            </a:extLst>
          </p:cNvPr>
          <p:cNvSpPr/>
          <p:nvPr userDrawn="1"/>
        </p:nvSpPr>
        <p:spPr>
          <a:xfrm>
            <a:off x="7023100" y="1609100"/>
            <a:ext cx="261937" cy="260350"/>
          </a:xfrm>
          <a:prstGeom prst="ellipse">
            <a:avLst/>
          </a:prstGeom>
          <a:solidFill>
            <a:srgbClr val="66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6" name="円/楕円 50">
            <a:extLst>
              <a:ext uri="{FF2B5EF4-FFF2-40B4-BE49-F238E27FC236}">
                <a16:creationId xmlns:a16="http://schemas.microsoft.com/office/drawing/2014/main" id="{E8211E64-0AC1-4768-85B0-6B4F6C741BF9}"/>
              </a:ext>
            </a:extLst>
          </p:cNvPr>
          <p:cNvSpPr/>
          <p:nvPr userDrawn="1"/>
        </p:nvSpPr>
        <p:spPr>
          <a:xfrm>
            <a:off x="6656387" y="1609100"/>
            <a:ext cx="260350" cy="260350"/>
          </a:xfrm>
          <a:prstGeom prst="ellipse">
            <a:avLst/>
          </a:prstGeom>
          <a:solidFill>
            <a:srgbClr val="66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7" name="円/楕円 51">
            <a:extLst>
              <a:ext uri="{FF2B5EF4-FFF2-40B4-BE49-F238E27FC236}">
                <a16:creationId xmlns:a16="http://schemas.microsoft.com/office/drawing/2014/main" id="{1EEC4F20-C548-4959-A5A8-C8ECA1566D66}"/>
              </a:ext>
            </a:extLst>
          </p:cNvPr>
          <p:cNvSpPr/>
          <p:nvPr userDrawn="1"/>
        </p:nvSpPr>
        <p:spPr>
          <a:xfrm>
            <a:off x="6289675" y="1609100"/>
            <a:ext cx="260350" cy="260350"/>
          </a:xfrm>
          <a:prstGeom prst="ellipse">
            <a:avLst/>
          </a:prstGeom>
          <a:solidFill>
            <a:srgbClr val="66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8" name="円/楕円 52">
            <a:extLst>
              <a:ext uri="{FF2B5EF4-FFF2-40B4-BE49-F238E27FC236}">
                <a16:creationId xmlns:a16="http://schemas.microsoft.com/office/drawing/2014/main" id="{186CF217-BA2F-499F-A5BC-56E7877B8524}"/>
              </a:ext>
            </a:extLst>
          </p:cNvPr>
          <p:cNvSpPr/>
          <p:nvPr userDrawn="1"/>
        </p:nvSpPr>
        <p:spPr>
          <a:xfrm>
            <a:off x="5922962" y="1609100"/>
            <a:ext cx="260350" cy="260350"/>
          </a:xfrm>
          <a:prstGeom prst="ellipse">
            <a:avLst/>
          </a:prstGeom>
          <a:solidFill>
            <a:srgbClr val="33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9" name="円/楕円 53">
            <a:extLst>
              <a:ext uri="{FF2B5EF4-FFF2-40B4-BE49-F238E27FC236}">
                <a16:creationId xmlns:a16="http://schemas.microsoft.com/office/drawing/2014/main" id="{7C1725A4-D017-4491-AE58-0E3DC4FF7204}"/>
              </a:ext>
            </a:extLst>
          </p:cNvPr>
          <p:cNvSpPr/>
          <p:nvPr userDrawn="1"/>
        </p:nvSpPr>
        <p:spPr>
          <a:xfrm>
            <a:off x="5554662" y="1609100"/>
            <a:ext cx="260350" cy="260350"/>
          </a:xfrm>
          <a:prstGeom prst="ellipse">
            <a:avLst/>
          </a:prstGeom>
          <a:solidFill>
            <a:srgbClr val="33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0" name="円/楕円 54">
            <a:extLst>
              <a:ext uri="{FF2B5EF4-FFF2-40B4-BE49-F238E27FC236}">
                <a16:creationId xmlns:a16="http://schemas.microsoft.com/office/drawing/2014/main" id="{2F622DD7-EABA-481E-9314-80FA02AF28A4}"/>
              </a:ext>
            </a:extLst>
          </p:cNvPr>
          <p:cNvSpPr/>
          <p:nvPr userDrawn="1"/>
        </p:nvSpPr>
        <p:spPr>
          <a:xfrm>
            <a:off x="5187950" y="1609100"/>
            <a:ext cx="260350" cy="260350"/>
          </a:xfrm>
          <a:prstGeom prst="ellipse">
            <a:avLst/>
          </a:prstGeom>
          <a:solidFill>
            <a:srgbClr val="00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1" name="円/楕円 55">
            <a:extLst>
              <a:ext uri="{FF2B5EF4-FFF2-40B4-BE49-F238E27FC236}">
                <a16:creationId xmlns:a16="http://schemas.microsoft.com/office/drawing/2014/main" id="{4DAB2182-4BCC-4177-8A5E-09A6D8094EEF}"/>
              </a:ext>
            </a:extLst>
          </p:cNvPr>
          <p:cNvSpPr/>
          <p:nvPr userDrawn="1"/>
        </p:nvSpPr>
        <p:spPr>
          <a:xfrm>
            <a:off x="4821237" y="1609100"/>
            <a:ext cx="260350" cy="260350"/>
          </a:xfrm>
          <a:prstGeom prst="ellipse">
            <a:avLst/>
          </a:prstGeom>
          <a:solidFill>
            <a:srgbClr val="00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2" name="円/楕円 56">
            <a:extLst>
              <a:ext uri="{FF2B5EF4-FFF2-40B4-BE49-F238E27FC236}">
                <a16:creationId xmlns:a16="http://schemas.microsoft.com/office/drawing/2014/main" id="{527F8349-7F23-42CE-9477-C282FEE71C6C}"/>
              </a:ext>
            </a:extLst>
          </p:cNvPr>
          <p:cNvSpPr/>
          <p:nvPr userDrawn="1"/>
        </p:nvSpPr>
        <p:spPr>
          <a:xfrm>
            <a:off x="4452937" y="1609100"/>
            <a:ext cx="261938" cy="260350"/>
          </a:xfrm>
          <a:prstGeom prst="ellipse">
            <a:avLst/>
          </a:prstGeom>
          <a:solidFill>
            <a:srgbClr val="00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3" name="円/楕円 57">
            <a:extLst>
              <a:ext uri="{FF2B5EF4-FFF2-40B4-BE49-F238E27FC236}">
                <a16:creationId xmlns:a16="http://schemas.microsoft.com/office/drawing/2014/main" id="{069111EF-F3E2-4E52-A0C1-93FACA9BA877}"/>
              </a:ext>
            </a:extLst>
          </p:cNvPr>
          <p:cNvSpPr/>
          <p:nvPr userDrawn="1"/>
        </p:nvSpPr>
        <p:spPr>
          <a:xfrm>
            <a:off x="4086225" y="1609100"/>
            <a:ext cx="260350" cy="260350"/>
          </a:xfrm>
          <a:prstGeom prst="ellipse">
            <a:avLst/>
          </a:prstGeom>
          <a:solidFill>
            <a:srgbClr val="33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4" name="円/楕円 58">
            <a:extLst>
              <a:ext uri="{FF2B5EF4-FFF2-40B4-BE49-F238E27FC236}">
                <a16:creationId xmlns:a16="http://schemas.microsoft.com/office/drawing/2014/main" id="{9942ACF7-AD17-4D0A-B59D-0B32FCADEF23}"/>
              </a:ext>
            </a:extLst>
          </p:cNvPr>
          <p:cNvSpPr/>
          <p:nvPr userDrawn="1"/>
        </p:nvSpPr>
        <p:spPr>
          <a:xfrm>
            <a:off x="7207250" y="1267788"/>
            <a:ext cx="260350" cy="260350"/>
          </a:xfrm>
          <a:prstGeom prst="ellipse">
            <a:avLst/>
          </a:prstGeom>
          <a:solidFill>
            <a:srgbClr val="66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5" name="円/楕円 59">
            <a:extLst>
              <a:ext uri="{FF2B5EF4-FFF2-40B4-BE49-F238E27FC236}">
                <a16:creationId xmlns:a16="http://schemas.microsoft.com/office/drawing/2014/main" id="{F4E97986-A594-4A1E-A061-96B322267998}"/>
              </a:ext>
            </a:extLst>
          </p:cNvPr>
          <p:cNvSpPr/>
          <p:nvPr userDrawn="1"/>
        </p:nvSpPr>
        <p:spPr>
          <a:xfrm>
            <a:off x="6838950" y="1267788"/>
            <a:ext cx="261937" cy="260350"/>
          </a:xfrm>
          <a:prstGeom prst="ellipse">
            <a:avLst/>
          </a:prstGeom>
          <a:solidFill>
            <a:srgbClr val="33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6" name="円/楕円 60">
            <a:extLst>
              <a:ext uri="{FF2B5EF4-FFF2-40B4-BE49-F238E27FC236}">
                <a16:creationId xmlns:a16="http://schemas.microsoft.com/office/drawing/2014/main" id="{1F43C08B-B4C2-4B76-94B4-CB30704FC564}"/>
              </a:ext>
            </a:extLst>
          </p:cNvPr>
          <p:cNvSpPr/>
          <p:nvPr userDrawn="1"/>
        </p:nvSpPr>
        <p:spPr>
          <a:xfrm>
            <a:off x="6472237" y="1267788"/>
            <a:ext cx="260350" cy="26035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7" name="円/楕円 61">
            <a:extLst>
              <a:ext uri="{FF2B5EF4-FFF2-40B4-BE49-F238E27FC236}">
                <a16:creationId xmlns:a16="http://schemas.microsoft.com/office/drawing/2014/main" id="{73094C90-45BB-471F-B5BD-76B9E9A4FD01}"/>
              </a:ext>
            </a:extLst>
          </p:cNvPr>
          <p:cNvSpPr/>
          <p:nvPr userDrawn="1"/>
        </p:nvSpPr>
        <p:spPr>
          <a:xfrm>
            <a:off x="6105525" y="1267788"/>
            <a:ext cx="260350" cy="260350"/>
          </a:xfrm>
          <a:prstGeom prst="ellipse">
            <a:avLst/>
          </a:prstGeom>
          <a:solidFill>
            <a:srgbClr val="00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8" name="円/楕円 62">
            <a:extLst>
              <a:ext uri="{FF2B5EF4-FFF2-40B4-BE49-F238E27FC236}">
                <a16:creationId xmlns:a16="http://schemas.microsoft.com/office/drawing/2014/main" id="{38BC6B0C-0017-4522-887C-A21C21F986FC}"/>
              </a:ext>
            </a:extLst>
          </p:cNvPr>
          <p:cNvSpPr/>
          <p:nvPr userDrawn="1"/>
        </p:nvSpPr>
        <p:spPr>
          <a:xfrm>
            <a:off x="5737225" y="1267788"/>
            <a:ext cx="261937" cy="260350"/>
          </a:xfrm>
          <a:prstGeom prst="ellipse">
            <a:avLst/>
          </a:prstGeom>
          <a:solidFill>
            <a:srgbClr val="00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9" name="円/楕円 63">
            <a:extLst>
              <a:ext uri="{FF2B5EF4-FFF2-40B4-BE49-F238E27FC236}">
                <a16:creationId xmlns:a16="http://schemas.microsoft.com/office/drawing/2014/main" id="{DF162D7C-D820-45FF-B952-F00CEC40CBEB}"/>
              </a:ext>
            </a:extLst>
          </p:cNvPr>
          <p:cNvSpPr/>
          <p:nvPr userDrawn="1"/>
        </p:nvSpPr>
        <p:spPr>
          <a:xfrm>
            <a:off x="5370512" y="1267788"/>
            <a:ext cx="260350" cy="260350"/>
          </a:xfrm>
          <a:prstGeom prst="ellipse">
            <a:avLst/>
          </a:prstGeom>
          <a:solidFill>
            <a:srgbClr val="00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0" name="円/楕円 64">
            <a:extLst>
              <a:ext uri="{FF2B5EF4-FFF2-40B4-BE49-F238E27FC236}">
                <a16:creationId xmlns:a16="http://schemas.microsoft.com/office/drawing/2014/main" id="{6588591C-F149-4053-968E-29C8E0E2B70E}"/>
              </a:ext>
            </a:extLst>
          </p:cNvPr>
          <p:cNvSpPr/>
          <p:nvPr userDrawn="1"/>
        </p:nvSpPr>
        <p:spPr>
          <a:xfrm>
            <a:off x="5003800" y="1267788"/>
            <a:ext cx="260350" cy="260350"/>
          </a:xfrm>
          <a:prstGeom prst="ellipse">
            <a:avLst/>
          </a:prstGeom>
          <a:solidFill>
            <a:srgbClr val="33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1" name="円/楕円 65">
            <a:extLst>
              <a:ext uri="{FF2B5EF4-FFF2-40B4-BE49-F238E27FC236}">
                <a16:creationId xmlns:a16="http://schemas.microsoft.com/office/drawing/2014/main" id="{BB11660A-3B1E-4B6C-80CA-9C7E5F4C9DF3}"/>
              </a:ext>
            </a:extLst>
          </p:cNvPr>
          <p:cNvSpPr/>
          <p:nvPr userDrawn="1"/>
        </p:nvSpPr>
        <p:spPr>
          <a:xfrm>
            <a:off x="4637087" y="1267788"/>
            <a:ext cx="260350" cy="260350"/>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2" name="円/楕円 66">
            <a:extLst>
              <a:ext uri="{FF2B5EF4-FFF2-40B4-BE49-F238E27FC236}">
                <a16:creationId xmlns:a16="http://schemas.microsoft.com/office/drawing/2014/main" id="{77B2BD12-AF88-42E7-A1A3-12DEAC603F7F}"/>
              </a:ext>
            </a:extLst>
          </p:cNvPr>
          <p:cNvSpPr/>
          <p:nvPr userDrawn="1"/>
        </p:nvSpPr>
        <p:spPr>
          <a:xfrm>
            <a:off x="4268787" y="1267788"/>
            <a:ext cx="260350" cy="260350"/>
          </a:xfrm>
          <a:prstGeom prst="ellipse">
            <a:avLst/>
          </a:prstGeom>
          <a:solidFill>
            <a:srgbClr val="0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3" name="円/楕円 67">
            <a:extLst>
              <a:ext uri="{FF2B5EF4-FFF2-40B4-BE49-F238E27FC236}">
                <a16:creationId xmlns:a16="http://schemas.microsoft.com/office/drawing/2014/main" id="{B6F52F16-A54B-4D43-9136-F643F9DB437B}"/>
              </a:ext>
            </a:extLst>
          </p:cNvPr>
          <p:cNvSpPr/>
          <p:nvPr userDrawn="1"/>
        </p:nvSpPr>
        <p:spPr>
          <a:xfrm>
            <a:off x="7023100" y="926475"/>
            <a:ext cx="261937" cy="260350"/>
          </a:xfrm>
          <a:prstGeom prst="ellipse">
            <a:avLst/>
          </a:prstGeom>
          <a:solidFill>
            <a:srgbClr val="33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4" name="円/楕円 68">
            <a:extLst>
              <a:ext uri="{FF2B5EF4-FFF2-40B4-BE49-F238E27FC236}">
                <a16:creationId xmlns:a16="http://schemas.microsoft.com/office/drawing/2014/main" id="{7A75B657-FE38-41B2-BD6A-4B85A31E318D}"/>
              </a:ext>
            </a:extLst>
          </p:cNvPr>
          <p:cNvSpPr/>
          <p:nvPr userDrawn="1"/>
        </p:nvSpPr>
        <p:spPr>
          <a:xfrm>
            <a:off x="6656387" y="926475"/>
            <a:ext cx="260350" cy="260350"/>
          </a:xfrm>
          <a:prstGeom prst="ellipse">
            <a:avLst/>
          </a:prstGeom>
          <a:solidFill>
            <a:srgbClr val="33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5" name="円/楕円 69">
            <a:extLst>
              <a:ext uri="{FF2B5EF4-FFF2-40B4-BE49-F238E27FC236}">
                <a16:creationId xmlns:a16="http://schemas.microsoft.com/office/drawing/2014/main" id="{F4F555E5-2881-4192-901F-E10A474CB3F3}"/>
              </a:ext>
            </a:extLst>
          </p:cNvPr>
          <p:cNvSpPr/>
          <p:nvPr userDrawn="1"/>
        </p:nvSpPr>
        <p:spPr>
          <a:xfrm>
            <a:off x="6289675" y="926475"/>
            <a:ext cx="260350" cy="260350"/>
          </a:xfrm>
          <a:prstGeom prst="ellipse">
            <a:avLst/>
          </a:prstGeom>
          <a:solidFill>
            <a:srgbClr val="00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6" name="円/楕円 70">
            <a:extLst>
              <a:ext uri="{FF2B5EF4-FFF2-40B4-BE49-F238E27FC236}">
                <a16:creationId xmlns:a16="http://schemas.microsoft.com/office/drawing/2014/main" id="{9AD590C0-EF5F-46AA-9AB0-30B86772BDAA}"/>
              </a:ext>
            </a:extLst>
          </p:cNvPr>
          <p:cNvSpPr/>
          <p:nvPr userDrawn="1"/>
        </p:nvSpPr>
        <p:spPr>
          <a:xfrm>
            <a:off x="5922962" y="926475"/>
            <a:ext cx="260350" cy="260350"/>
          </a:xfrm>
          <a:prstGeom prst="ellipse">
            <a:avLst/>
          </a:prstGeom>
          <a:solidFill>
            <a:srgbClr val="00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7" name="円/楕円 71">
            <a:extLst>
              <a:ext uri="{FF2B5EF4-FFF2-40B4-BE49-F238E27FC236}">
                <a16:creationId xmlns:a16="http://schemas.microsoft.com/office/drawing/2014/main" id="{05695C1A-F466-4196-A8A3-ED76A69ADD05}"/>
              </a:ext>
            </a:extLst>
          </p:cNvPr>
          <p:cNvSpPr/>
          <p:nvPr userDrawn="1"/>
        </p:nvSpPr>
        <p:spPr>
          <a:xfrm>
            <a:off x="5554662" y="926475"/>
            <a:ext cx="260350" cy="260350"/>
          </a:xfrm>
          <a:prstGeom prst="ellipse">
            <a:avLst/>
          </a:prstGeom>
          <a:solidFill>
            <a:srgbClr val="00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8" name="円/楕円 72">
            <a:extLst>
              <a:ext uri="{FF2B5EF4-FFF2-40B4-BE49-F238E27FC236}">
                <a16:creationId xmlns:a16="http://schemas.microsoft.com/office/drawing/2014/main" id="{01D04E6B-A1FE-4ED6-8F33-BF9081B2B698}"/>
              </a:ext>
            </a:extLst>
          </p:cNvPr>
          <p:cNvSpPr/>
          <p:nvPr userDrawn="1"/>
        </p:nvSpPr>
        <p:spPr>
          <a:xfrm>
            <a:off x="5187950" y="926475"/>
            <a:ext cx="260350" cy="260350"/>
          </a:xfrm>
          <a:prstGeom prst="ellipse">
            <a:avLst/>
          </a:prstGeom>
          <a:solidFill>
            <a:srgbClr val="00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9" name="円/楕円 73">
            <a:extLst>
              <a:ext uri="{FF2B5EF4-FFF2-40B4-BE49-F238E27FC236}">
                <a16:creationId xmlns:a16="http://schemas.microsoft.com/office/drawing/2014/main" id="{FB2689CF-E237-49C5-8B2B-E5CB18A564F5}"/>
              </a:ext>
            </a:extLst>
          </p:cNvPr>
          <p:cNvSpPr/>
          <p:nvPr userDrawn="1"/>
        </p:nvSpPr>
        <p:spPr>
          <a:xfrm>
            <a:off x="4821237" y="926475"/>
            <a:ext cx="260350" cy="260350"/>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0" name="円/楕円 74">
            <a:extLst>
              <a:ext uri="{FF2B5EF4-FFF2-40B4-BE49-F238E27FC236}">
                <a16:creationId xmlns:a16="http://schemas.microsoft.com/office/drawing/2014/main" id="{15DC8590-D598-4B5A-BCA1-F891483616BF}"/>
              </a:ext>
            </a:extLst>
          </p:cNvPr>
          <p:cNvSpPr/>
          <p:nvPr userDrawn="1"/>
        </p:nvSpPr>
        <p:spPr>
          <a:xfrm>
            <a:off x="4452937" y="926475"/>
            <a:ext cx="261938" cy="260350"/>
          </a:xfrm>
          <a:prstGeom prst="ellipse">
            <a:avLst/>
          </a:prstGeom>
          <a:solidFill>
            <a:srgbClr val="0066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1" name="円/楕円 75">
            <a:extLst>
              <a:ext uri="{FF2B5EF4-FFF2-40B4-BE49-F238E27FC236}">
                <a16:creationId xmlns:a16="http://schemas.microsoft.com/office/drawing/2014/main" id="{3D2EEA3C-DBB4-4AD8-8B5C-44FCA34FAE76}"/>
              </a:ext>
            </a:extLst>
          </p:cNvPr>
          <p:cNvSpPr/>
          <p:nvPr userDrawn="1"/>
        </p:nvSpPr>
        <p:spPr>
          <a:xfrm>
            <a:off x="6838950" y="585163"/>
            <a:ext cx="261937" cy="260350"/>
          </a:xfrm>
          <a:prstGeom prst="ellipse">
            <a:avLst/>
          </a:prstGeom>
          <a:solidFill>
            <a:srgbClr val="00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2" name="円/楕円 76">
            <a:extLst>
              <a:ext uri="{FF2B5EF4-FFF2-40B4-BE49-F238E27FC236}">
                <a16:creationId xmlns:a16="http://schemas.microsoft.com/office/drawing/2014/main" id="{3F0A8E4A-106E-4C91-AE10-52484E7969F0}"/>
              </a:ext>
            </a:extLst>
          </p:cNvPr>
          <p:cNvSpPr/>
          <p:nvPr userDrawn="1"/>
        </p:nvSpPr>
        <p:spPr>
          <a:xfrm>
            <a:off x="6472237" y="585163"/>
            <a:ext cx="260350" cy="260350"/>
          </a:xfrm>
          <a:prstGeom prst="ellipse">
            <a:avLst/>
          </a:prstGeom>
          <a:solidFill>
            <a:srgbClr val="00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3" name="円/楕円 77">
            <a:extLst>
              <a:ext uri="{FF2B5EF4-FFF2-40B4-BE49-F238E27FC236}">
                <a16:creationId xmlns:a16="http://schemas.microsoft.com/office/drawing/2014/main" id="{A470301C-DEF0-4710-8808-072FEB1D743D}"/>
              </a:ext>
            </a:extLst>
          </p:cNvPr>
          <p:cNvSpPr/>
          <p:nvPr userDrawn="1"/>
        </p:nvSpPr>
        <p:spPr>
          <a:xfrm>
            <a:off x="6105525" y="585163"/>
            <a:ext cx="260350" cy="260350"/>
          </a:xfrm>
          <a:prstGeom prst="ellipse">
            <a:avLst/>
          </a:prstGeom>
          <a:solidFill>
            <a:srgbClr val="00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4" name="円/楕円 78">
            <a:extLst>
              <a:ext uri="{FF2B5EF4-FFF2-40B4-BE49-F238E27FC236}">
                <a16:creationId xmlns:a16="http://schemas.microsoft.com/office/drawing/2014/main" id="{5B48C425-29AA-4016-93A4-F40409B19FD7}"/>
              </a:ext>
            </a:extLst>
          </p:cNvPr>
          <p:cNvSpPr/>
          <p:nvPr userDrawn="1"/>
        </p:nvSpPr>
        <p:spPr>
          <a:xfrm>
            <a:off x="5737225" y="585163"/>
            <a:ext cx="261937" cy="260350"/>
          </a:xfrm>
          <a:prstGeom prst="ellipse">
            <a:avLst/>
          </a:prstGeom>
          <a:solidFill>
            <a:srgbClr val="00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5" name="円/楕円 79">
            <a:extLst>
              <a:ext uri="{FF2B5EF4-FFF2-40B4-BE49-F238E27FC236}">
                <a16:creationId xmlns:a16="http://schemas.microsoft.com/office/drawing/2014/main" id="{C8819790-F74B-46F6-BF53-6913D85E1F37}"/>
              </a:ext>
            </a:extLst>
          </p:cNvPr>
          <p:cNvSpPr/>
          <p:nvPr userDrawn="1"/>
        </p:nvSpPr>
        <p:spPr>
          <a:xfrm>
            <a:off x="5370512" y="585163"/>
            <a:ext cx="260350" cy="260350"/>
          </a:xfrm>
          <a:prstGeom prst="ellipse">
            <a:avLst/>
          </a:prstGeom>
          <a:solidFill>
            <a:srgbClr val="33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6" name="円/楕円 80">
            <a:extLst>
              <a:ext uri="{FF2B5EF4-FFF2-40B4-BE49-F238E27FC236}">
                <a16:creationId xmlns:a16="http://schemas.microsoft.com/office/drawing/2014/main" id="{13A30243-9C8C-4A97-8764-376B29522867}"/>
              </a:ext>
            </a:extLst>
          </p:cNvPr>
          <p:cNvSpPr/>
          <p:nvPr userDrawn="1"/>
        </p:nvSpPr>
        <p:spPr>
          <a:xfrm>
            <a:off x="5003800" y="585163"/>
            <a:ext cx="260350" cy="260350"/>
          </a:xfrm>
          <a:prstGeom prst="ellipse">
            <a:avLst/>
          </a:prstGeom>
          <a:solidFill>
            <a:srgbClr val="33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7" name="円/楕円 81">
            <a:extLst>
              <a:ext uri="{FF2B5EF4-FFF2-40B4-BE49-F238E27FC236}">
                <a16:creationId xmlns:a16="http://schemas.microsoft.com/office/drawing/2014/main" id="{DEEC14B4-E666-4975-8BDF-5C31724F7C2D}"/>
              </a:ext>
            </a:extLst>
          </p:cNvPr>
          <p:cNvSpPr/>
          <p:nvPr userDrawn="1"/>
        </p:nvSpPr>
        <p:spPr>
          <a:xfrm>
            <a:off x="4637087" y="585163"/>
            <a:ext cx="260350" cy="260350"/>
          </a:xfrm>
          <a:prstGeom prst="ellipse">
            <a:avLst/>
          </a:prstGeom>
          <a:solidFill>
            <a:srgbClr val="00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8" name="円/楕円 82">
            <a:extLst>
              <a:ext uri="{FF2B5EF4-FFF2-40B4-BE49-F238E27FC236}">
                <a16:creationId xmlns:a16="http://schemas.microsoft.com/office/drawing/2014/main" id="{EF07B1DB-3F73-435F-8AEB-088955D1FEA9}"/>
              </a:ext>
            </a:extLst>
          </p:cNvPr>
          <p:cNvSpPr/>
          <p:nvPr userDrawn="1"/>
        </p:nvSpPr>
        <p:spPr>
          <a:xfrm>
            <a:off x="6840537" y="4679325"/>
            <a:ext cx="260350" cy="260350"/>
          </a:xfrm>
          <a:prstGeom prst="ellipse">
            <a:avLst/>
          </a:prstGeom>
          <a:solidFill>
            <a:srgbClr val="A5002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9" name="円/楕円 83">
            <a:extLst>
              <a:ext uri="{FF2B5EF4-FFF2-40B4-BE49-F238E27FC236}">
                <a16:creationId xmlns:a16="http://schemas.microsoft.com/office/drawing/2014/main" id="{B9491AE1-6507-4374-8467-DC42193F6EF3}"/>
              </a:ext>
            </a:extLst>
          </p:cNvPr>
          <p:cNvSpPr/>
          <p:nvPr userDrawn="1"/>
        </p:nvSpPr>
        <p:spPr>
          <a:xfrm>
            <a:off x="6473825" y="4679325"/>
            <a:ext cx="260350" cy="260350"/>
          </a:xfrm>
          <a:prstGeom prst="ellipse">
            <a:avLst/>
          </a:prstGeom>
          <a:solidFill>
            <a:srgbClr val="8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0" name="円/楕円 84">
            <a:extLst>
              <a:ext uri="{FF2B5EF4-FFF2-40B4-BE49-F238E27FC236}">
                <a16:creationId xmlns:a16="http://schemas.microsoft.com/office/drawing/2014/main" id="{3B230F21-0C9F-41E0-AAE5-EF8C47E436FC}"/>
              </a:ext>
            </a:extLst>
          </p:cNvPr>
          <p:cNvSpPr/>
          <p:nvPr userDrawn="1"/>
        </p:nvSpPr>
        <p:spPr>
          <a:xfrm>
            <a:off x="6107112" y="4679325"/>
            <a:ext cx="260350" cy="260350"/>
          </a:xfrm>
          <a:prstGeom prst="ellipse">
            <a:avLst/>
          </a:prstGeom>
          <a:solidFill>
            <a:srgbClr val="99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1" name="円/楕円 85">
            <a:extLst>
              <a:ext uri="{FF2B5EF4-FFF2-40B4-BE49-F238E27FC236}">
                <a16:creationId xmlns:a16="http://schemas.microsoft.com/office/drawing/2014/main" id="{6E384F83-8659-4D7F-964B-527247042DF0}"/>
              </a:ext>
            </a:extLst>
          </p:cNvPr>
          <p:cNvSpPr/>
          <p:nvPr userDrawn="1"/>
        </p:nvSpPr>
        <p:spPr>
          <a:xfrm>
            <a:off x="5738812" y="4679325"/>
            <a:ext cx="261938" cy="260350"/>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2" name="円/楕円 86">
            <a:extLst>
              <a:ext uri="{FF2B5EF4-FFF2-40B4-BE49-F238E27FC236}">
                <a16:creationId xmlns:a16="http://schemas.microsoft.com/office/drawing/2014/main" id="{99FEA48D-B83A-4049-BEE2-13D5B3799841}"/>
              </a:ext>
            </a:extLst>
          </p:cNvPr>
          <p:cNvSpPr/>
          <p:nvPr userDrawn="1"/>
        </p:nvSpPr>
        <p:spPr>
          <a:xfrm>
            <a:off x="5372100" y="4679325"/>
            <a:ext cx="260350" cy="260350"/>
          </a:xfrm>
          <a:prstGeom prst="ellipse">
            <a:avLst/>
          </a:prstGeom>
          <a:solidFill>
            <a:srgbClr val="CC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3" name="円/楕円 87">
            <a:extLst>
              <a:ext uri="{FF2B5EF4-FFF2-40B4-BE49-F238E27FC236}">
                <a16:creationId xmlns:a16="http://schemas.microsoft.com/office/drawing/2014/main" id="{508CF4A1-522F-4895-9B89-CB71C7D6AF9C}"/>
              </a:ext>
            </a:extLst>
          </p:cNvPr>
          <p:cNvSpPr/>
          <p:nvPr userDrawn="1"/>
        </p:nvSpPr>
        <p:spPr>
          <a:xfrm>
            <a:off x="5005387" y="4679325"/>
            <a:ext cx="260350" cy="260350"/>
          </a:xfrm>
          <a:prstGeom prst="ellipse">
            <a:avLst/>
          </a:prstGeom>
          <a:solidFill>
            <a:srgbClr val="99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4" name="円/楕円 88">
            <a:extLst>
              <a:ext uri="{FF2B5EF4-FFF2-40B4-BE49-F238E27FC236}">
                <a16:creationId xmlns:a16="http://schemas.microsoft.com/office/drawing/2014/main" id="{58259E9F-A1D1-4AA4-9528-B63A66F8EF37}"/>
              </a:ext>
            </a:extLst>
          </p:cNvPr>
          <p:cNvSpPr/>
          <p:nvPr userDrawn="1"/>
        </p:nvSpPr>
        <p:spPr>
          <a:xfrm>
            <a:off x="4637087" y="4679325"/>
            <a:ext cx="261938" cy="260350"/>
          </a:xfrm>
          <a:prstGeom prst="ellipse">
            <a:avLst/>
          </a:prstGeom>
          <a:solidFill>
            <a:srgbClr val="66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5" name="円/楕円 89">
            <a:extLst>
              <a:ext uri="{FF2B5EF4-FFF2-40B4-BE49-F238E27FC236}">
                <a16:creationId xmlns:a16="http://schemas.microsoft.com/office/drawing/2014/main" id="{739EF6EC-328E-48B1-8915-D7669CA47C32}"/>
              </a:ext>
            </a:extLst>
          </p:cNvPr>
          <p:cNvSpPr/>
          <p:nvPr userDrawn="1"/>
        </p:nvSpPr>
        <p:spPr>
          <a:xfrm>
            <a:off x="7023100" y="4338013"/>
            <a:ext cx="261937" cy="260350"/>
          </a:xfrm>
          <a:prstGeom prst="ellipse">
            <a:avLst/>
          </a:prstGeom>
          <a:solidFill>
            <a:srgbClr val="99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6" name="円/楕円 90">
            <a:extLst>
              <a:ext uri="{FF2B5EF4-FFF2-40B4-BE49-F238E27FC236}">
                <a16:creationId xmlns:a16="http://schemas.microsoft.com/office/drawing/2014/main" id="{7A957411-3700-4160-A9A3-5CC0777AA9B6}"/>
              </a:ext>
            </a:extLst>
          </p:cNvPr>
          <p:cNvSpPr/>
          <p:nvPr userDrawn="1"/>
        </p:nvSpPr>
        <p:spPr>
          <a:xfrm>
            <a:off x="6656387" y="4338013"/>
            <a:ext cx="260350" cy="260350"/>
          </a:xfrm>
          <a:prstGeom prst="ellipse">
            <a:avLst/>
          </a:prstGeom>
          <a:solidFill>
            <a:srgbClr val="CC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7" name="円/楕円 91">
            <a:extLst>
              <a:ext uri="{FF2B5EF4-FFF2-40B4-BE49-F238E27FC236}">
                <a16:creationId xmlns:a16="http://schemas.microsoft.com/office/drawing/2014/main" id="{FC77E648-995E-4C16-A19D-FC617EE9D164}"/>
              </a:ext>
            </a:extLst>
          </p:cNvPr>
          <p:cNvSpPr/>
          <p:nvPr userDrawn="1"/>
        </p:nvSpPr>
        <p:spPr>
          <a:xfrm>
            <a:off x="6289675" y="4338013"/>
            <a:ext cx="260350" cy="260350"/>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8" name="円/楕円 92">
            <a:extLst>
              <a:ext uri="{FF2B5EF4-FFF2-40B4-BE49-F238E27FC236}">
                <a16:creationId xmlns:a16="http://schemas.microsoft.com/office/drawing/2014/main" id="{369E12B6-1E2A-4492-B105-6538BBAC8B95}"/>
              </a:ext>
            </a:extLst>
          </p:cNvPr>
          <p:cNvSpPr/>
          <p:nvPr userDrawn="1"/>
        </p:nvSpPr>
        <p:spPr>
          <a:xfrm>
            <a:off x="5922962" y="4338013"/>
            <a:ext cx="260350" cy="260350"/>
          </a:xfrm>
          <a:prstGeom prst="ellipse">
            <a:avLst/>
          </a:prstGeom>
          <a:solidFill>
            <a:srgbClr val="FF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9" name="円/楕円 93">
            <a:extLst>
              <a:ext uri="{FF2B5EF4-FFF2-40B4-BE49-F238E27FC236}">
                <a16:creationId xmlns:a16="http://schemas.microsoft.com/office/drawing/2014/main" id="{08ECE323-2793-4A86-80FE-903B18554B80}"/>
              </a:ext>
            </a:extLst>
          </p:cNvPr>
          <p:cNvSpPr/>
          <p:nvPr userDrawn="1"/>
        </p:nvSpPr>
        <p:spPr>
          <a:xfrm>
            <a:off x="5554662" y="4338013"/>
            <a:ext cx="260350" cy="260350"/>
          </a:xfrm>
          <a:prstGeom prst="ellipse">
            <a:avLst/>
          </a:prstGeom>
          <a:solidFill>
            <a:srgbClr val="CC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0" name="円/楕円 94">
            <a:extLst>
              <a:ext uri="{FF2B5EF4-FFF2-40B4-BE49-F238E27FC236}">
                <a16:creationId xmlns:a16="http://schemas.microsoft.com/office/drawing/2014/main" id="{D97D2DB8-D3ED-4FEB-B062-0054F6B6B167}"/>
              </a:ext>
            </a:extLst>
          </p:cNvPr>
          <p:cNvSpPr/>
          <p:nvPr userDrawn="1"/>
        </p:nvSpPr>
        <p:spPr>
          <a:xfrm>
            <a:off x="5187950" y="4338013"/>
            <a:ext cx="260350" cy="260350"/>
          </a:xfrm>
          <a:prstGeom prst="ellipse">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1" name="円/楕円 95">
            <a:extLst>
              <a:ext uri="{FF2B5EF4-FFF2-40B4-BE49-F238E27FC236}">
                <a16:creationId xmlns:a16="http://schemas.microsoft.com/office/drawing/2014/main" id="{C1378AF7-2BAE-4950-B8FE-928142351FA6}"/>
              </a:ext>
            </a:extLst>
          </p:cNvPr>
          <p:cNvSpPr/>
          <p:nvPr userDrawn="1"/>
        </p:nvSpPr>
        <p:spPr>
          <a:xfrm>
            <a:off x="4821237" y="4338013"/>
            <a:ext cx="260350" cy="260350"/>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2" name="円/楕円 96">
            <a:extLst>
              <a:ext uri="{FF2B5EF4-FFF2-40B4-BE49-F238E27FC236}">
                <a16:creationId xmlns:a16="http://schemas.microsoft.com/office/drawing/2014/main" id="{60663432-E838-46E1-A084-BE0B17FB5986}"/>
              </a:ext>
            </a:extLst>
          </p:cNvPr>
          <p:cNvSpPr/>
          <p:nvPr userDrawn="1"/>
        </p:nvSpPr>
        <p:spPr>
          <a:xfrm>
            <a:off x="4452937" y="4338013"/>
            <a:ext cx="261938" cy="260350"/>
          </a:xfrm>
          <a:prstGeom prst="ellipse">
            <a:avLst/>
          </a:prstGeom>
          <a:solidFill>
            <a:srgbClr val="99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3" name="円/楕円 97">
            <a:extLst>
              <a:ext uri="{FF2B5EF4-FFF2-40B4-BE49-F238E27FC236}">
                <a16:creationId xmlns:a16="http://schemas.microsoft.com/office/drawing/2014/main" id="{34EA4ACA-5F7B-4EEC-B500-201701B15B3F}"/>
              </a:ext>
            </a:extLst>
          </p:cNvPr>
          <p:cNvSpPr/>
          <p:nvPr userDrawn="1"/>
        </p:nvSpPr>
        <p:spPr>
          <a:xfrm>
            <a:off x="7208837" y="3996700"/>
            <a:ext cx="260350" cy="260350"/>
          </a:xfrm>
          <a:prstGeom prst="ellipse">
            <a:avLst/>
          </a:prstGeom>
          <a:solidFill>
            <a:srgbClr val="66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4" name="円/楕円 98">
            <a:extLst>
              <a:ext uri="{FF2B5EF4-FFF2-40B4-BE49-F238E27FC236}">
                <a16:creationId xmlns:a16="http://schemas.microsoft.com/office/drawing/2014/main" id="{B782E223-8C69-4183-8BEF-A2CFE5F708AE}"/>
              </a:ext>
            </a:extLst>
          </p:cNvPr>
          <p:cNvSpPr/>
          <p:nvPr userDrawn="1"/>
        </p:nvSpPr>
        <p:spPr>
          <a:xfrm>
            <a:off x="6840537" y="3996700"/>
            <a:ext cx="260350" cy="260350"/>
          </a:xfrm>
          <a:prstGeom prst="ellipse">
            <a:avLst/>
          </a:prstGeom>
          <a:solidFill>
            <a:srgbClr val="CC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5" name="円/楕円 99">
            <a:extLst>
              <a:ext uri="{FF2B5EF4-FFF2-40B4-BE49-F238E27FC236}">
                <a16:creationId xmlns:a16="http://schemas.microsoft.com/office/drawing/2014/main" id="{2FDCCF6E-BEBA-4A81-8EA5-F93D42DA561B}"/>
              </a:ext>
            </a:extLst>
          </p:cNvPr>
          <p:cNvSpPr/>
          <p:nvPr userDrawn="1"/>
        </p:nvSpPr>
        <p:spPr>
          <a:xfrm>
            <a:off x="6473825" y="3996700"/>
            <a:ext cx="260350" cy="260350"/>
          </a:xfrm>
          <a:prstGeom prst="ellipse">
            <a:avLst/>
          </a:prstGeom>
          <a:solidFill>
            <a:srgbClr val="FF5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6" name="円/楕円 100">
            <a:extLst>
              <a:ext uri="{FF2B5EF4-FFF2-40B4-BE49-F238E27FC236}">
                <a16:creationId xmlns:a16="http://schemas.microsoft.com/office/drawing/2014/main" id="{A2A9AC25-1934-4781-AE05-70FF6A8B2A4C}"/>
              </a:ext>
            </a:extLst>
          </p:cNvPr>
          <p:cNvSpPr/>
          <p:nvPr userDrawn="1"/>
        </p:nvSpPr>
        <p:spPr>
          <a:xfrm>
            <a:off x="6107112" y="3996700"/>
            <a:ext cx="260350" cy="260350"/>
          </a:xfrm>
          <a:prstGeom prst="ellipse">
            <a:avLst/>
          </a:prstGeom>
          <a:solidFill>
            <a:srgbClr val="FF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7" name="円/楕円 101">
            <a:extLst>
              <a:ext uri="{FF2B5EF4-FFF2-40B4-BE49-F238E27FC236}">
                <a16:creationId xmlns:a16="http://schemas.microsoft.com/office/drawing/2014/main" id="{7A710C9E-1FE8-4D54-BC61-8CEEB9B179A1}"/>
              </a:ext>
            </a:extLst>
          </p:cNvPr>
          <p:cNvSpPr/>
          <p:nvPr userDrawn="1"/>
        </p:nvSpPr>
        <p:spPr>
          <a:xfrm>
            <a:off x="5738812" y="3996700"/>
            <a:ext cx="261938" cy="26035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8" name="円/楕円 102">
            <a:extLst>
              <a:ext uri="{FF2B5EF4-FFF2-40B4-BE49-F238E27FC236}">
                <a16:creationId xmlns:a16="http://schemas.microsoft.com/office/drawing/2014/main" id="{1D5B9CEC-EBB2-40C7-8822-DA34B34F0E54}"/>
              </a:ext>
            </a:extLst>
          </p:cNvPr>
          <p:cNvSpPr/>
          <p:nvPr userDrawn="1"/>
        </p:nvSpPr>
        <p:spPr>
          <a:xfrm>
            <a:off x="5372100" y="3996700"/>
            <a:ext cx="260350" cy="260350"/>
          </a:xfrm>
          <a:prstGeom prst="ellipse">
            <a:avLst/>
          </a:prstGeom>
          <a:solidFill>
            <a:srgbClr val="FF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9" name="円/楕円 103">
            <a:extLst>
              <a:ext uri="{FF2B5EF4-FFF2-40B4-BE49-F238E27FC236}">
                <a16:creationId xmlns:a16="http://schemas.microsoft.com/office/drawing/2014/main" id="{C473A8E0-2154-4ED5-97CA-39BE87A828A6}"/>
              </a:ext>
            </a:extLst>
          </p:cNvPr>
          <p:cNvSpPr/>
          <p:nvPr userDrawn="1"/>
        </p:nvSpPr>
        <p:spPr>
          <a:xfrm>
            <a:off x="5005387" y="3996700"/>
            <a:ext cx="260350" cy="260350"/>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0" name="円/楕円 104">
            <a:extLst>
              <a:ext uri="{FF2B5EF4-FFF2-40B4-BE49-F238E27FC236}">
                <a16:creationId xmlns:a16="http://schemas.microsoft.com/office/drawing/2014/main" id="{9BA73309-66DC-48C9-990F-76B0D100927C}"/>
              </a:ext>
            </a:extLst>
          </p:cNvPr>
          <p:cNvSpPr/>
          <p:nvPr userDrawn="1"/>
        </p:nvSpPr>
        <p:spPr>
          <a:xfrm>
            <a:off x="4637087" y="3996700"/>
            <a:ext cx="261938" cy="260350"/>
          </a:xfrm>
          <a:prstGeom prst="ellipse">
            <a:avLst/>
          </a:prstGeom>
          <a:solidFill>
            <a:srgbClr val="CC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1" name="円/楕円 105">
            <a:extLst>
              <a:ext uri="{FF2B5EF4-FFF2-40B4-BE49-F238E27FC236}">
                <a16:creationId xmlns:a16="http://schemas.microsoft.com/office/drawing/2014/main" id="{7399BA15-AAD0-455A-8068-BA759CEAAB98}"/>
              </a:ext>
            </a:extLst>
          </p:cNvPr>
          <p:cNvSpPr/>
          <p:nvPr userDrawn="1"/>
        </p:nvSpPr>
        <p:spPr>
          <a:xfrm>
            <a:off x="4270375" y="3996700"/>
            <a:ext cx="260350" cy="260350"/>
          </a:xfrm>
          <a:prstGeom prst="ellipse">
            <a:avLst/>
          </a:prstGeom>
          <a:solidFill>
            <a:srgbClr val="8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2" name="円/楕円 106">
            <a:extLst>
              <a:ext uri="{FF2B5EF4-FFF2-40B4-BE49-F238E27FC236}">
                <a16:creationId xmlns:a16="http://schemas.microsoft.com/office/drawing/2014/main" id="{0A1BFCC0-A53B-43CC-83AF-6B739BE515A7}"/>
              </a:ext>
            </a:extLst>
          </p:cNvPr>
          <p:cNvSpPr/>
          <p:nvPr userDrawn="1"/>
        </p:nvSpPr>
        <p:spPr>
          <a:xfrm>
            <a:off x="7391400" y="3655388"/>
            <a:ext cx="260350" cy="260350"/>
          </a:xfrm>
          <a:prstGeom prst="ellipse">
            <a:avLst/>
          </a:prstGeom>
          <a:solidFill>
            <a:srgbClr val="99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3" name="円/楕円 107">
            <a:extLst>
              <a:ext uri="{FF2B5EF4-FFF2-40B4-BE49-F238E27FC236}">
                <a16:creationId xmlns:a16="http://schemas.microsoft.com/office/drawing/2014/main" id="{AF65F9F9-D3E5-4C39-9196-E0ADBB56E8B6}"/>
              </a:ext>
            </a:extLst>
          </p:cNvPr>
          <p:cNvSpPr/>
          <p:nvPr userDrawn="1"/>
        </p:nvSpPr>
        <p:spPr>
          <a:xfrm>
            <a:off x="7023100" y="3655388"/>
            <a:ext cx="261937" cy="260350"/>
          </a:xfrm>
          <a:prstGeom prst="ellipse">
            <a:avLst/>
          </a:prstGeom>
          <a:solidFill>
            <a:srgbClr val="D6009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4" name="円/楕円 108">
            <a:extLst>
              <a:ext uri="{FF2B5EF4-FFF2-40B4-BE49-F238E27FC236}">
                <a16:creationId xmlns:a16="http://schemas.microsoft.com/office/drawing/2014/main" id="{5EACAECD-21CE-4F33-98F6-8745C8FC95EB}"/>
              </a:ext>
            </a:extLst>
          </p:cNvPr>
          <p:cNvSpPr/>
          <p:nvPr userDrawn="1"/>
        </p:nvSpPr>
        <p:spPr>
          <a:xfrm>
            <a:off x="6656387" y="3655388"/>
            <a:ext cx="260350" cy="260350"/>
          </a:xfrm>
          <a:prstGeom prst="ellipse">
            <a:avLst/>
          </a:prstGeom>
          <a:solidFill>
            <a:srgbClr val="FF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5" name="円/楕円 109">
            <a:extLst>
              <a:ext uri="{FF2B5EF4-FFF2-40B4-BE49-F238E27FC236}">
                <a16:creationId xmlns:a16="http://schemas.microsoft.com/office/drawing/2014/main" id="{7315735F-C9C0-4F01-B84B-B855685E8E89}"/>
              </a:ext>
            </a:extLst>
          </p:cNvPr>
          <p:cNvSpPr/>
          <p:nvPr userDrawn="1"/>
        </p:nvSpPr>
        <p:spPr>
          <a:xfrm>
            <a:off x="6289675" y="3655388"/>
            <a:ext cx="260350" cy="260350"/>
          </a:xfrm>
          <a:prstGeom prst="ellipse">
            <a:avLst/>
          </a:prstGeom>
          <a:solidFill>
            <a:srgbClr val="FF7C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6" name="円/楕円 110">
            <a:extLst>
              <a:ext uri="{FF2B5EF4-FFF2-40B4-BE49-F238E27FC236}">
                <a16:creationId xmlns:a16="http://schemas.microsoft.com/office/drawing/2014/main" id="{16B4E968-0B34-4047-974F-21E11F05C6C4}"/>
              </a:ext>
            </a:extLst>
          </p:cNvPr>
          <p:cNvSpPr/>
          <p:nvPr userDrawn="1"/>
        </p:nvSpPr>
        <p:spPr>
          <a:xfrm>
            <a:off x="5922962" y="3655388"/>
            <a:ext cx="260350" cy="260350"/>
          </a:xfrm>
          <a:prstGeom prst="ellipse">
            <a:avLst/>
          </a:prstGeom>
          <a:solidFill>
            <a:srgbClr val="FF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7" name="円/楕円 111">
            <a:extLst>
              <a:ext uri="{FF2B5EF4-FFF2-40B4-BE49-F238E27FC236}">
                <a16:creationId xmlns:a16="http://schemas.microsoft.com/office/drawing/2014/main" id="{0BBEC98E-B8C8-4083-A4F6-229215399928}"/>
              </a:ext>
            </a:extLst>
          </p:cNvPr>
          <p:cNvSpPr/>
          <p:nvPr userDrawn="1"/>
        </p:nvSpPr>
        <p:spPr>
          <a:xfrm>
            <a:off x="5554662" y="3655388"/>
            <a:ext cx="260350" cy="260350"/>
          </a:xfrm>
          <a:prstGeom prst="ellipse">
            <a:avLst/>
          </a:prstGeom>
          <a:solidFill>
            <a:srgbClr val="FF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8" name="円/楕円 112">
            <a:extLst>
              <a:ext uri="{FF2B5EF4-FFF2-40B4-BE49-F238E27FC236}">
                <a16:creationId xmlns:a16="http://schemas.microsoft.com/office/drawing/2014/main" id="{BD175C69-D154-4893-AC9D-38512312D5A6}"/>
              </a:ext>
            </a:extLst>
          </p:cNvPr>
          <p:cNvSpPr/>
          <p:nvPr userDrawn="1"/>
        </p:nvSpPr>
        <p:spPr>
          <a:xfrm>
            <a:off x="5187950" y="3655388"/>
            <a:ext cx="260350" cy="260350"/>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9" name="円/楕円 113">
            <a:extLst>
              <a:ext uri="{FF2B5EF4-FFF2-40B4-BE49-F238E27FC236}">
                <a16:creationId xmlns:a16="http://schemas.microsoft.com/office/drawing/2014/main" id="{5E37ADC2-FC66-4751-9EF3-0C279456C9CE}"/>
              </a:ext>
            </a:extLst>
          </p:cNvPr>
          <p:cNvSpPr/>
          <p:nvPr userDrawn="1"/>
        </p:nvSpPr>
        <p:spPr>
          <a:xfrm>
            <a:off x="4821237" y="3655388"/>
            <a:ext cx="260350" cy="260350"/>
          </a:xfrm>
          <a:prstGeom prst="ellipse">
            <a:avLst/>
          </a:prstGeom>
          <a:solidFill>
            <a:srgbClr val="CC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0" name="円/楕円 114">
            <a:extLst>
              <a:ext uri="{FF2B5EF4-FFF2-40B4-BE49-F238E27FC236}">
                <a16:creationId xmlns:a16="http://schemas.microsoft.com/office/drawing/2014/main" id="{204C992E-DA2D-4D29-B72B-49A7BE071F0E}"/>
              </a:ext>
            </a:extLst>
          </p:cNvPr>
          <p:cNvSpPr/>
          <p:nvPr userDrawn="1"/>
        </p:nvSpPr>
        <p:spPr>
          <a:xfrm>
            <a:off x="4452937" y="3655388"/>
            <a:ext cx="261938" cy="260350"/>
          </a:xfrm>
          <a:prstGeom prst="ellipse">
            <a:avLst/>
          </a:prstGeom>
          <a:solidFill>
            <a:srgbClr val="99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1" name="円/楕円 115">
            <a:extLst>
              <a:ext uri="{FF2B5EF4-FFF2-40B4-BE49-F238E27FC236}">
                <a16:creationId xmlns:a16="http://schemas.microsoft.com/office/drawing/2014/main" id="{70A37B67-7849-43D3-AD7D-60F79F853FE9}"/>
              </a:ext>
            </a:extLst>
          </p:cNvPr>
          <p:cNvSpPr/>
          <p:nvPr userDrawn="1"/>
        </p:nvSpPr>
        <p:spPr>
          <a:xfrm>
            <a:off x="4086225" y="3655388"/>
            <a:ext cx="260350" cy="260350"/>
          </a:xfrm>
          <a:prstGeom prst="ellipse">
            <a:avLst/>
          </a:prstGeom>
          <a:solidFill>
            <a:srgbClr val="66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2" name="円/楕円 116">
            <a:extLst>
              <a:ext uri="{FF2B5EF4-FFF2-40B4-BE49-F238E27FC236}">
                <a16:creationId xmlns:a16="http://schemas.microsoft.com/office/drawing/2014/main" id="{C5A1F7D2-5A82-4478-9202-E46C7E5659EB}"/>
              </a:ext>
            </a:extLst>
          </p:cNvPr>
          <p:cNvSpPr/>
          <p:nvPr userDrawn="1"/>
        </p:nvSpPr>
        <p:spPr>
          <a:xfrm>
            <a:off x="7575550" y="3314075"/>
            <a:ext cx="260350" cy="260350"/>
          </a:xfrm>
          <a:prstGeom prst="ellipse">
            <a:avLst/>
          </a:prstGeom>
          <a:solidFill>
            <a:srgbClr val="99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3" name="円/楕円 117">
            <a:extLst>
              <a:ext uri="{FF2B5EF4-FFF2-40B4-BE49-F238E27FC236}">
                <a16:creationId xmlns:a16="http://schemas.microsoft.com/office/drawing/2014/main" id="{51756CF5-9427-4729-B861-74569D14CAC7}"/>
              </a:ext>
            </a:extLst>
          </p:cNvPr>
          <p:cNvSpPr/>
          <p:nvPr userDrawn="1"/>
        </p:nvSpPr>
        <p:spPr>
          <a:xfrm>
            <a:off x="7208837" y="3314075"/>
            <a:ext cx="260350" cy="260350"/>
          </a:xfrm>
          <a:prstGeom prst="ellipse">
            <a:avLst/>
          </a:prstGeom>
          <a:solidFill>
            <a:srgbClr val="CC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4" name="円/楕円 118">
            <a:extLst>
              <a:ext uri="{FF2B5EF4-FFF2-40B4-BE49-F238E27FC236}">
                <a16:creationId xmlns:a16="http://schemas.microsoft.com/office/drawing/2014/main" id="{44E841A6-1BAF-4732-ABA6-4F58CB46FD1E}"/>
              </a:ext>
            </a:extLst>
          </p:cNvPr>
          <p:cNvSpPr/>
          <p:nvPr userDrawn="1"/>
        </p:nvSpPr>
        <p:spPr>
          <a:xfrm>
            <a:off x="6840537" y="3314075"/>
            <a:ext cx="260350" cy="260350"/>
          </a:xfrm>
          <a:prstGeom prst="ellipse">
            <a:avLst/>
          </a:prstGeom>
          <a:solidFill>
            <a:srgbClr val="FF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5" name="円/楕円 119">
            <a:extLst>
              <a:ext uri="{FF2B5EF4-FFF2-40B4-BE49-F238E27FC236}">
                <a16:creationId xmlns:a16="http://schemas.microsoft.com/office/drawing/2014/main" id="{8D47B09F-9492-4615-9A46-3A947F46FD34}"/>
              </a:ext>
            </a:extLst>
          </p:cNvPr>
          <p:cNvSpPr/>
          <p:nvPr userDrawn="1"/>
        </p:nvSpPr>
        <p:spPr>
          <a:xfrm>
            <a:off x="6473825" y="3314075"/>
            <a:ext cx="260350" cy="260350"/>
          </a:xfrm>
          <a:prstGeom prst="ellipse">
            <a:avLst/>
          </a:prstGeom>
          <a:solidFill>
            <a:srgbClr val="FF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6" name="円/楕円 120">
            <a:extLst>
              <a:ext uri="{FF2B5EF4-FFF2-40B4-BE49-F238E27FC236}">
                <a16:creationId xmlns:a16="http://schemas.microsoft.com/office/drawing/2014/main" id="{E7D38692-1986-4847-BC74-3FE1759A29F7}"/>
              </a:ext>
            </a:extLst>
          </p:cNvPr>
          <p:cNvSpPr/>
          <p:nvPr userDrawn="1"/>
        </p:nvSpPr>
        <p:spPr>
          <a:xfrm>
            <a:off x="6107112" y="3314075"/>
            <a:ext cx="260350" cy="260350"/>
          </a:xfrm>
          <a:prstGeom prst="ellipse">
            <a:avLst/>
          </a:prstGeom>
          <a:solidFill>
            <a:srgbClr val="FF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7" name="円/楕円 121">
            <a:extLst>
              <a:ext uri="{FF2B5EF4-FFF2-40B4-BE49-F238E27FC236}">
                <a16:creationId xmlns:a16="http://schemas.microsoft.com/office/drawing/2014/main" id="{1288A193-A1B1-4380-A2F2-9ED9380F89A6}"/>
              </a:ext>
            </a:extLst>
          </p:cNvPr>
          <p:cNvSpPr/>
          <p:nvPr userDrawn="1"/>
        </p:nvSpPr>
        <p:spPr>
          <a:xfrm>
            <a:off x="5738812" y="3314075"/>
            <a:ext cx="261938" cy="260350"/>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8" name="円/楕円 122">
            <a:extLst>
              <a:ext uri="{FF2B5EF4-FFF2-40B4-BE49-F238E27FC236}">
                <a16:creationId xmlns:a16="http://schemas.microsoft.com/office/drawing/2014/main" id="{F5577929-3759-4AC0-95AC-086BAAEFCCC0}"/>
              </a:ext>
            </a:extLst>
          </p:cNvPr>
          <p:cNvSpPr/>
          <p:nvPr userDrawn="1"/>
        </p:nvSpPr>
        <p:spPr>
          <a:xfrm>
            <a:off x="5372100" y="3314075"/>
            <a:ext cx="260350" cy="260350"/>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9" name="円/楕円 123">
            <a:extLst>
              <a:ext uri="{FF2B5EF4-FFF2-40B4-BE49-F238E27FC236}">
                <a16:creationId xmlns:a16="http://schemas.microsoft.com/office/drawing/2014/main" id="{2786C85F-B02B-4E24-B78B-D55E4987E4D4}"/>
              </a:ext>
            </a:extLst>
          </p:cNvPr>
          <p:cNvSpPr/>
          <p:nvPr userDrawn="1"/>
        </p:nvSpPr>
        <p:spPr>
          <a:xfrm>
            <a:off x="5005387" y="3314075"/>
            <a:ext cx="260350" cy="260350"/>
          </a:xfrm>
          <a:prstGeom prst="ellipse">
            <a:avLst/>
          </a:prstGeom>
          <a:solidFill>
            <a:srgbClr val="CC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0" name="円/楕円 124">
            <a:extLst>
              <a:ext uri="{FF2B5EF4-FFF2-40B4-BE49-F238E27FC236}">
                <a16:creationId xmlns:a16="http://schemas.microsoft.com/office/drawing/2014/main" id="{F46FA1CE-BECC-40B9-A263-44684E3CEF98}"/>
              </a:ext>
            </a:extLst>
          </p:cNvPr>
          <p:cNvSpPr/>
          <p:nvPr userDrawn="1"/>
        </p:nvSpPr>
        <p:spPr>
          <a:xfrm>
            <a:off x="4637087" y="3314075"/>
            <a:ext cx="261938" cy="260350"/>
          </a:xfrm>
          <a:prstGeom prst="ellipse">
            <a:avLst/>
          </a:prstGeom>
          <a:solidFill>
            <a:srgbClr val="99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1" name="円/楕円 125">
            <a:extLst>
              <a:ext uri="{FF2B5EF4-FFF2-40B4-BE49-F238E27FC236}">
                <a16:creationId xmlns:a16="http://schemas.microsoft.com/office/drawing/2014/main" id="{9B61206F-12E8-49F7-8DFC-F5302CFD66AB}"/>
              </a:ext>
            </a:extLst>
          </p:cNvPr>
          <p:cNvSpPr/>
          <p:nvPr userDrawn="1"/>
        </p:nvSpPr>
        <p:spPr>
          <a:xfrm>
            <a:off x="4270375" y="3314075"/>
            <a:ext cx="260350" cy="260350"/>
          </a:xfrm>
          <a:prstGeom prst="ellipse">
            <a:avLst/>
          </a:prstGeom>
          <a:solidFill>
            <a:srgbClr val="66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2" name="円/楕円 126">
            <a:extLst>
              <a:ext uri="{FF2B5EF4-FFF2-40B4-BE49-F238E27FC236}">
                <a16:creationId xmlns:a16="http://schemas.microsoft.com/office/drawing/2014/main" id="{9D8DE350-8FF2-4731-B3F5-0FB2B6A009F6}"/>
              </a:ext>
            </a:extLst>
          </p:cNvPr>
          <p:cNvSpPr/>
          <p:nvPr userDrawn="1"/>
        </p:nvSpPr>
        <p:spPr>
          <a:xfrm>
            <a:off x="3903662" y="3314075"/>
            <a:ext cx="260350" cy="260350"/>
          </a:xfrm>
          <a:prstGeom prst="ellipse">
            <a:avLst/>
          </a:prstGeom>
          <a:solidFill>
            <a:srgbClr val="33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3" name="円/楕円 127">
            <a:extLst>
              <a:ext uri="{FF2B5EF4-FFF2-40B4-BE49-F238E27FC236}">
                <a16:creationId xmlns:a16="http://schemas.microsoft.com/office/drawing/2014/main" id="{FB53C5FD-F11B-42EF-8E11-6A84EA930F18}"/>
              </a:ext>
            </a:extLst>
          </p:cNvPr>
          <p:cNvSpPr/>
          <p:nvPr userDrawn="1"/>
        </p:nvSpPr>
        <p:spPr>
          <a:xfrm>
            <a:off x="3719512" y="2972763"/>
            <a:ext cx="260350" cy="261937"/>
          </a:xfrm>
          <a:prstGeom prst="ellipse">
            <a:avLst/>
          </a:prstGeom>
          <a:solidFill>
            <a:srgbClr val="33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4" name="円/楕円 128">
            <a:extLst>
              <a:ext uri="{FF2B5EF4-FFF2-40B4-BE49-F238E27FC236}">
                <a16:creationId xmlns:a16="http://schemas.microsoft.com/office/drawing/2014/main" id="{D629A822-83C7-47D6-9B3D-E8B8EDF9B61D}"/>
              </a:ext>
            </a:extLst>
          </p:cNvPr>
          <p:cNvSpPr/>
          <p:nvPr userDrawn="1"/>
        </p:nvSpPr>
        <p:spPr>
          <a:xfrm>
            <a:off x="7758112" y="2972763"/>
            <a:ext cx="260350" cy="261937"/>
          </a:xfrm>
          <a:prstGeom prst="ellipse">
            <a:avLst/>
          </a:prstGeom>
          <a:solidFill>
            <a:srgbClr val="800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5" name="円/楕円 129">
            <a:extLst>
              <a:ext uri="{FF2B5EF4-FFF2-40B4-BE49-F238E27FC236}">
                <a16:creationId xmlns:a16="http://schemas.microsoft.com/office/drawing/2014/main" id="{6EBC76A4-4F2C-4B8E-908C-FC36DAFCE273}"/>
              </a:ext>
            </a:extLst>
          </p:cNvPr>
          <p:cNvSpPr/>
          <p:nvPr userDrawn="1"/>
        </p:nvSpPr>
        <p:spPr>
          <a:xfrm>
            <a:off x="7391400" y="2972763"/>
            <a:ext cx="260350" cy="261937"/>
          </a:xfrm>
          <a:prstGeom prst="ellipse">
            <a:avLst/>
          </a:prstGeom>
          <a:solidFill>
            <a:srgbClr val="CC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6" name="円/楕円 130">
            <a:extLst>
              <a:ext uri="{FF2B5EF4-FFF2-40B4-BE49-F238E27FC236}">
                <a16:creationId xmlns:a16="http://schemas.microsoft.com/office/drawing/2014/main" id="{9CCDB723-9682-4E2D-B97A-919536585AED}"/>
              </a:ext>
            </a:extLst>
          </p:cNvPr>
          <p:cNvSpPr/>
          <p:nvPr userDrawn="1"/>
        </p:nvSpPr>
        <p:spPr>
          <a:xfrm>
            <a:off x="7023100" y="2972763"/>
            <a:ext cx="261937" cy="261937"/>
          </a:xfrm>
          <a:prstGeom prst="ellipse">
            <a:avLst/>
          </a:prstGeom>
          <a:solidFill>
            <a:srgbClr val="FF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7" name="円/楕円 131">
            <a:extLst>
              <a:ext uri="{FF2B5EF4-FFF2-40B4-BE49-F238E27FC236}">
                <a16:creationId xmlns:a16="http://schemas.microsoft.com/office/drawing/2014/main" id="{4FFCD2F4-530C-4BF2-B4CA-75182F0A6F3E}"/>
              </a:ext>
            </a:extLst>
          </p:cNvPr>
          <p:cNvSpPr/>
          <p:nvPr userDrawn="1"/>
        </p:nvSpPr>
        <p:spPr>
          <a:xfrm>
            <a:off x="6656387" y="2972763"/>
            <a:ext cx="260350" cy="261937"/>
          </a:xfrm>
          <a:prstGeom prst="ellipse">
            <a:avLst/>
          </a:prstGeom>
          <a:solidFill>
            <a:srgbClr val="FF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8" name="円/楕円 132">
            <a:extLst>
              <a:ext uri="{FF2B5EF4-FFF2-40B4-BE49-F238E27FC236}">
                <a16:creationId xmlns:a16="http://schemas.microsoft.com/office/drawing/2014/main" id="{E6594723-65DD-4C74-99AC-3EC2CBF9E52D}"/>
              </a:ext>
            </a:extLst>
          </p:cNvPr>
          <p:cNvSpPr/>
          <p:nvPr userDrawn="1"/>
        </p:nvSpPr>
        <p:spPr>
          <a:xfrm>
            <a:off x="6289675" y="2972763"/>
            <a:ext cx="260350" cy="261937"/>
          </a:xfrm>
          <a:prstGeom prst="ellipse">
            <a:avLst/>
          </a:prstGeom>
          <a:solidFill>
            <a:srgbClr val="FF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9" name="円/楕円 133">
            <a:extLst>
              <a:ext uri="{FF2B5EF4-FFF2-40B4-BE49-F238E27FC236}">
                <a16:creationId xmlns:a16="http://schemas.microsoft.com/office/drawing/2014/main" id="{784DF5E5-5A1E-4E8C-B76A-FCA87DDB50EE}"/>
              </a:ext>
            </a:extLst>
          </p:cNvPr>
          <p:cNvSpPr/>
          <p:nvPr userDrawn="1"/>
        </p:nvSpPr>
        <p:spPr>
          <a:xfrm>
            <a:off x="5922962" y="2972763"/>
            <a:ext cx="260350" cy="261937"/>
          </a:xfrm>
          <a:prstGeom prst="ellipse">
            <a:avLst/>
          </a:prstGeom>
          <a:solidFill>
            <a:srgbClr val="FF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0" name="円/楕円 134">
            <a:extLst>
              <a:ext uri="{FF2B5EF4-FFF2-40B4-BE49-F238E27FC236}">
                <a16:creationId xmlns:a16="http://schemas.microsoft.com/office/drawing/2014/main" id="{A8B5E8C4-EF64-4457-BA31-E28E704845CD}"/>
              </a:ext>
            </a:extLst>
          </p:cNvPr>
          <p:cNvSpPr/>
          <p:nvPr userDrawn="1"/>
        </p:nvSpPr>
        <p:spPr>
          <a:xfrm>
            <a:off x="5554662" y="2972763"/>
            <a:ext cx="260350" cy="261937"/>
          </a:xfrm>
          <a:prstGeom prst="ellipse">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1" name="円/楕円 135">
            <a:extLst>
              <a:ext uri="{FF2B5EF4-FFF2-40B4-BE49-F238E27FC236}">
                <a16:creationId xmlns:a16="http://schemas.microsoft.com/office/drawing/2014/main" id="{DC7356B1-7C7F-41EA-886A-6C3B24431D6C}"/>
              </a:ext>
            </a:extLst>
          </p:cNvPr>
          <p:cNvSpPr/>
          <p:nvPr userDrawn="1"/>
        </p:nvSpPr>
        <p:spPr>
          <a:xfrm>
            <a:off x="5187950" y="2972763"/>
            <a:ext cx="260350" cy="261937"/>
          </a:xfrm>
          <a:prstGeom prst="ellipse">
            <a:avLst/>
          </a:prstGeom>
          <a:solidFill>
            <a:srgbClr val="CC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2" name="円/楕円 136">
            <a:extLst>
              <a:ext uri="{FF2B5EF4-FFF2-40B4-BE49-F238E27FC236}">
                <a16:creationId xmlns:a16="http://schemas.microsoft.com/office/drawing/2014/main" id="{C7745CA8-D46C-41C4-9A0D-CC11A3E01CC9}"/>
              </a:ext>
            </a:extLst>
          </p:cNvPr>
          <p:cNvSpPr/>
          <p:nvPr userDrawn="1"/>
        </p:nvSpPr>
        <p:spPr>
          <a:xfrm>
            <a:off x="4821237" y="2972763"/>
            <a:ext cx="260350" cy="261937"/>
          </a:xfrm>
          <a:prstGeom prst="ellipse">
            <a:avLst/>
          </a:prstGeom>
          <a:solidFill>
            <a:srgbClr val="99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3" name="円/楕円 137">
            <a:extLst>
              <a:ext uri="{FF2B5EF4-FFF2-40B4-BE49-F238E27FC236}">
                <a16:creationId xmlns:a16="http://schemas.microsoft.com/office/drawing/2014/main" id="{857A0651-D822-4E69-ABB1-5A1F9DB9F5D1}"/>
              </a:ext>
            </a:extLst>
          </p:cNvPr>
          <p:cNvSpPr/>
          <p:nvPr userDrawn="1"/>
        </p:nvSpPr>
        <p:spPr>
          <a:xfrm>
            <a:off x="4452937" y="2972763"/>
            <a:ext cx="261938" cy="261937"/>
          </a:xfrm>
          <a:prstGeom prst="ellipse">
            <a:avLst/>
          </a:prstGeom>
          <a:solidFill>
            <a:srgbClr val="66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4" name="円/楕円 138">
            <a:extLst>
              <a:ext uri="{FF2B5EF4-FFF2-40B4-BE49-F238E27FC236}">
                <a16:creationId xmlns:a16="http://schemas.microsoft.com/office/drawing/2014/main" id="{305AF2A9-8521-4A13-B6E1-657E6BBD64D2}"/>
              </a:ext>
            </a:extLst>
          </p:cNvPr>
          <p:cNvSpPr/>
          <p:nvPr userDrawn="1"/>
        </p:nvSpPr>
        <p:spPr>
          <a:xfrm>
            <a:off x="4086225" y="2972763"/>
            <a:ext cx="260350" cy="261937"/>
          </a:xfrm>
          <a:prstGeom prst="ellipse">
            <a:avLst/>
          </a:prstGeom>
          <a:solidFill>
            <a:srgbClr val="00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5" name="円/楕円 139">
            <a:extLst>
              <a:ext uri="{FF2B5EF4-FFF2-40B4-BE49-F238E27FC236}">
                <a16:creationId xmlns:a16="http://schemas.microsoft.com/office/drawing/2014/main" id="{0DFDE8DB-AFCD-4C36-A131-D0C0AE8EDC9E}"/>
              </a:ext>
            </a:extLst>
          </p:cNvPr>
          <p:cNvSpPr/>
          <p:nvPr userDrawn="1"/>
        </p:nvSpPr>
        <p:spPr>
          <a:xfrm>
            <a:off x="6851650" y="5715963"/>
            <a:ext cx="260350" cy="261937"/>
          </a:xfrm>
          <a:prstGeom prst="ellipse">
            <a:avLst/>
          </a:prstGeom>
          <a:solidFill>
            <a:srgbClr val="11111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6" name="円/楕円 140">
            <a:extLst>
              <a:ext uri="{FF2B5EF4-FFF2-40B4-BE49-F238E27FC236}">
                <a16:creationId xmlns:a16="http://schemas.microsoft.com/office/drawing/2014/main" id="{6E3B48AF-E88E-49F7-B328-0BF242EFB15F}"/>
              </a:ext>
            </a:extLst>
          </p:cNvPr>
          <p:cNvSpPr/>
          <p:nvPr userDrawn="1"/>
        </p:nvSpPr>
        <p:spPr>
          <a:xfrm>
            <a:off x="6483350" y="5715963"/>
            <a:ext cx="261937" cy="261937"/>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7" name="円/楕円 141">
            <a:extLst>
              <a:ext uri="{FF2B5EF4-FFF2-40B4-BE49-F238E27FC236}">
                <a16:creationId xmlns:a16="http://schemas.microsoft.com/office/drawing/2014/main" id="{74BECE6D-3C0A-4644-96E8-48FA2D94D672}"/>
              </a:ext>
            </a:extLst>
          </p:cNvPr>
          <p:cNvSpPr/>
          <p:nvPr userDrawn="1"/>
        </p:nvSpPr>
        <p:spPr>
          <a:xfrm>
            <a:off x="6116637" y="5715963"/>
            <a:ext cx="260350" cy="261937"/>
          </a:xfrm>
          <a:prstGeom prst="ellipse">
            <a:avLst/>
          </a:prstGeom>
          <a:solidFill>
            <a:srgbClr val="4D4D4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8" name="円/楕円 142">
            <a:extLst>
              <a:ext uri="{FF2B5EF4-FFF2-40B4-BE49-F238E27FC236}">
                <a16:creationId xmlns:a16="http://schemas.microsoft.com/office/drawing/2014/main" id="{150E5264-F596-4039-A656-FF9F394F7793}"/>
              </a:ext>
            </a:extLst>
          </p:cNvPr>
          <p:cNvSpPr/>
          <p:nvPr userDrawn="1"/>
        </p:nvSpPr>
        <p:spPr>
          <a:xfrm>
            <a:off x="5749925" y="5715963"/>
            <a:ext cx="260350" cy="261937"/>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9" name="円/楕円 143">
            <a:extLst>
              <a:ext uri="{FF2B5EF4-FFF2-40B4-BE49-F238E27FC236}">
                <a16:creationId xmlns:a16="http://schemas.microsoft.com/office/drawing/2014/main" id="{327A6EAA-E978-46A6-A01C-87B5665B0419}"/>
              </a:ext>
            </a:extLst>
          </p:cNvPr>
          <p:cNvSpPr/>
          <p:nvPr userDrawn="1"/>
        </p:nvSpPr>
        <p:spPr>
          <a:xfrm>
            <a:off x="5381625" y="5715963"/>
            <a:ext cx="261937" cy="261937"/>
          </a:xfrm>
          <a:prstGeom prst="ellipse">
            <a:avLst/>
          </a:prstGeom>
          <a:solidFill>
            <a:srgbClr val="96969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0" name="円/楕円 144">
            <a:extLst>
              <a:ext uri="{FF2B5EF4-FFF2-40B4-BE49-F238E27FC236}">
                <a16:creationId xmlns:a16="http://schemas.microsoft.com/office/drawing/2014/main" id="{C96596D4-B072-4B31-958D-F173E4B7908D}"/>
              </a:ext>
            </a:extLst>
          </p:cNvPr>
          <p:cNvSpPr/>
          <p:nvPr userDrawn="1"/>
        </p:nvSpPr>
        <p:spPr>
          <a:xfrm>
            <a:off x="5014912" y="5715963"/>
            <a:ext cx="260350" cy="261937"/>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1" name="円/楕円 145">
            <a:extLst>
              <a:ext uri="{FF2B5EF4-FFF2-40B4-BE49-F238E27FC236}">
                <a16:creationId xmlns:a16="http://schemas.microsoft.com/office/drawing/2014/main" id="{774031E4-4AAE-4B17-BCDA-FC32315FB569}"/>
              </a:ext>
            </a:extLst>
          </p:cNvPr>
          <p:cNvSpPr/>
          <p:nvPr userDrawn="1"/>
        </p:nvSpPr>
        <p:spPr>
          <a:xfrm>
            <a:off x="4648200" y="5715963"/>
            <a:ext cx="260350" cy="261937"/>
          </a:xfrm>
          <a:prstGeom prst="ellipse">
            <a:avLst/>
          </a:prstGeom>
          <a:solidFill>
            <a:srgbClr val="EAEAEA"/>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2" name="円/楕円 146">
            <a:extLst>
              <a:ext uri="{FF2B5EF4-FFF2-40B4-BE49-F238E27FC236}">
                <a16:creationId xmlns:a16="http://schemas.microsoft.com/office/drawing/2014/main" id="{36734946-35C7-4EAA-BCED-9F055DDF6BBA}"/>
              </a:ext>
            </a:extLst>
          </p:cNvPr>
          <p:cNvSpPr/>
          <p:nvPr userDrawn="1"/>
        </p:nvSpPr>
        <p:spPr>
          <a:xfrm>
            <a:off x="7034212" y="5374650"/>
            <a:ext cx="260350" cy="261938"/>
          </a:xfrm>
          <a:prstGeom prst="ellipse">
            <a:avLst/>
          </a:prstGeom>
          <a:solidFill>
            <a:srgbClr val="08080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3" name="円/楕円 147">
            <a:extLst>
              <a:ext uri="{FF2B5EF4-FFF2-40B4-BE49-F238E27FC236}">
                <a16:creationId xmlns:a16="http://schemas.microsoft.com/office/drawing/2014/main" id="{5280BED0-AC8F-4B64-BE7C-F847FF58B06D}"/>
              </a:ext>
            </a:extLst>
          </p:cNvPr>
          <p:cNvSpPr/>
          <p:nvPr userDrawn="1"/>
        </p:nvSpPr>
        <p:spPr>
          <a:xfrm>
            <a:off x="6667500" y="5374650"/>
            <a:ext cx="260350" cy="261938"/>
          </a:xfrm>
          <a:prstGeom prst="ellipse">
            <a:avLst/>
          </a:prstGeom>
          <a:solidFill>
            <a:srgbClr val="1C1C1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4" name="円/楕円 148">
            <a:extLst>
              <a:ext uri="{FF2B5EF4-FFF2-40B4-BE49-F238E27FC236}">
                <a16:creationId xmlns:a16="http://schemas.microsoft.com/office/drawing/2014/main" id="{FB72A47D-18B3-4A09-80F9-221DA0928326}"/>
              </a:ext>
            </a:extLst>
          </p:cNvPr>
          <p:cNvSpPr/>
          <p:nvPr userDrawn="1"/>
        </p:nvSpPr>
        <p:spPr>
          <a:xfrm>
            <a:off x="6299200" y="5374650"/>
            <a:ext cx="260350" cy="261938"/>
          </a:xfrm>
          <a:prstGeom prst="ellipse">
            <a:avLst/>
          </a:prstGeom>
          <a:solidFill>
            <a:srgbClr val="3333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5" name="円/楕円 149">
            <a:extLst>
              <a:ext uri="{FF2B5EF4-FFF2-40B4-BE49-F238E27FC236}">
                <a16:creationId xmlns:a16="http://schemas.microsoft.com/office/drawing/2014/main" id="{12D4DF46-5E6D-4B09-8A6C-4D95CAF543E7}"/>
              </a:ext>
            </a:extLst>
          </p:cNvPr>
          <p:cNvSpPr/>
          <p:nvPr userDrawn="1"/>
        </p:nvSpPr>
        <p:spPr>
          <a:xfrm>
            <a:off x="5932487" y="5374650"/>
            <a:ext cx="260350" cy="261938"/>
          </a:xfrm>
          <a:prstGeom prst="ellipse">
            <a:avLst/>
          </a:prstGeom>
          <a:solidFill>
            <a:srgbClr val="5F5F5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6" name="円/楕円 150">
            <a:extLst>
              <a:ext uri="{FF2B5EF4-FFF2-40B4-BE49-F238E27FC236}">
                <a16:creationId xmlns:a16="http://schemas.microsoft.com/office/drawing/2014/main" id="{EB7F1AB6-A90E-453A-BCFB-E4BE53DCA37C}"/>
              </a:ext>
            </a:extLst>
          </p:cNvPr>
          <p:cNvSpPr/>
          <p:nvPr userDrawn="1"/>
        </p:nvSpPr>
        <p:spPr>
          <a:xfrm>
            <a:off x="5565775" y="5374650"/>
            <a:ext cx="260350" cy="261938"/>
          </a:xfrm>
          <a:prstGeom prst="ellipse">
            <a:avLst/>
          </a:prstGeom>
          <a:solidFill>
            <a:srgbClr val="8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7" name="円/楕円 151">
            <a:extLst>
              <a:ext uri="{FF2B5EF4-FFF2-40B4-BE49-F238E27FC236}">
                <a16:creationId xmlns:a16="http://schemas.microsoft.com/office/drawing/2014/main" id="{123A5B9B-E345-4334-BE4C-0B2666C0D39A}"/>
              </a:ext>
            </a:extLst>
          </p:cNvPr>
          <p:cNvSpPr/>
          <p:nvPr userDrawn="1"/>
        </p:nvSpPr>
        <p:spPr>
          <a:xfrm>
            <a:off x="5197475" y="5374650"/>
            <a:ext cx="260350" cy="261938"/>
          </a:xfrm>
          <a:prstGeom prst="ellipse">
            <a:avLst/>
          </a:prstGeom>
          <a:solidFill>
            <a:srgbClr val="B2B2B2"/>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8" name="円/楕円 152">
            <a:extLst>
              <a:ext uri="{FF2B5EF4-FFF2-40B4-BE49-F238E27FC236}">
                <a16:creationId xmlns:a16="http://schemas.microsoft.com/office/drawing/2014/main" id="{C24205F7-CF71-442A-85EE-DCB087E8EFAE}"/>
              </a:ext>
            </a:extLst>
          </p:cNvPr>
          <p:cNvSpPr/>
          <p:nvPr userDrawn="1"/>
        </p:nvSpPr>
        <p:spPr>
          <a:xfrm>
            <a:off x="4830762" y="5374650"/>
            <a:ext cx="260350" cy="261938"/>
          </a:xfrm>
          <a:prstGeom prst="ellipse">
            <a:avLst/>
          </a:prstGeom>
          <a:solidFill>
            <a:srgbClr val="DDDDD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9" name="円/楕円 153">
            <a:extLst>
              <a:ext uri="{FF2B5EF4-FFF2-40B4-BE49-F238E27FC236}">
                <a16:creationId xmlns:a16="http://schemas.microsoft.com/office/drawing/2014/main" id="{E4E31EDA-E932-43D2-A86A-8C551F2091AF}"/>
              </a:ext>
            </a:extLst>
          </p:cNvPr>
          <p:cNvSpPr/>
          <p:nvPr userDrawn="1"/>
        </p:nvSpPr>
        <p:spPr>
          <a:xfrm>
            <a:off x="4464050" y="5374650"/>
            <a:ext cx="260350" cy="261938"/>
          </a:xfrm>
          <a:prstGeom prst="ellipse">
            <a:avLst/>
          </a:prstGeom>
          <a:solidFill>
            <a:srgbClr val="F8F8F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0" name="円/楕円 154">
            <a:extLst>
              <a:ext uri="{FF2B5EF4-FFF2-40B4-BE49-F238E27FC236}">
                <a16:creationId xmlns:a16="http://schemas.microsoft.com/office/drawing/2014/main" id="{2B001ED4-EE8F-4F56-9DEB-131990327597}"/>
              </a:ext>
            </a:extLst>
          </p:cNvPr>
          <p:cNvSpPr>
            <a:spLocks noChangeAspect="1"/>
          </p:cNvSpPr>
          <p:nvPr userDrawn="1"/>
        </p:nvSpPr>
        <p:spPr>
          <a:xfrm>
            <a:off x="7424737" y="5393700"/>
            <a:ext cx="522288" cy="522288"/>
          </a:xfrm>
          <a:prstGeom prst="ellipse">
            <a:avLst/>
          </a:prstGeom>
          <a:solidFill>
            <a:srgbClr val="0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1" name="円/楕円 155">
            <a:extLst>
              <a:ext uri="{FF2B5EF4-FFF2-40B4-BE49-F238E27FC236}">
                <a16:creationId xmlns:a16="http://schemas.microsoft.com/office/drawing/2014/main" id="{05D39CCA-59F6-4AB7-B64F-EFCB90E2CE16}"/>
              </a:ext>
            </a:extLst>
          </p:cNvPr>
          <p:cNvSpPr>
            <a:spLocks noChangeAspect="1"/>
          </p:cNvSpPr>
          <p:nvPr userDrawn="1"/>
        </p:nvSpPr>
        <p:spPr>
          <a:xfrm>
            <a:off x="3795712" y="5393700"/>
            <a:ext cx="522288" cy="52228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Tree>
    <p:extLst>
      <p:ext uri="{BB962C8B-B14F-4D97-AF65-F5344CB8AC3E}">
        <p14:creationId xmlns:p14="http://schemas.microsoft.com/office/powerpoint/2010/main" val="26787694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ユーザー設定レイアウト">
    <p:spTree>
      <p:nvGrpSpPr>
        <p:cNvPr id="1" name=""/>
        <p:cNvGrpSpPr/>
        <p:nvPr/>
      </p:nvGrpSpPr>
      <p:grpSpPr>
        <a:xfrm>
          <a:off x="0" y="0"/>
          <a:ext cx="0" cy="0"/>
          <a:chOff x="0" y="0"/>
          <a:chExt cx="0" cy="0"/>
        </a:xfrm>
      </p:grpSpPr>
      <p:sp>
        <p:nvSpPr>
          <p:cNvPr id="27"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Calibri" pitchFamily="34" charset="0"/>
                <a:ea typeface="MS Gothic" panose="020B0609070205080204" pitchFamily="49" charset="-128"/>
              </a:defRPr>
            </a:lvl1pPr>
          </a:lstStyle>
          <a:p>
            <a:pPr lvl="0"/>
            <a:r>
              <a:rPr lang="en-US" altLang="ja-JP" dirty="0"/>
              <a:t>Color combinations</a:t>
            </a:r>
            <a:endParaRPr lang="ja-JP" altLang="en-US" dirty="0"/>
          </a:p>
        </p:txBody>
      </p:sp>
      <p:grpSp>
        <p:nvGrpSpPr>
          <p:cNvPr id="32" name="グループ化 27">
            <a:extLst>
              <a:ext uri="{FF2B5EF4-FFF2-40B4-BE49-F238E27FC236}">
                <a16:creationId xmlns:a16="http://schemas.microsoft.com/office/drawing/2014/main" id="{F5D29651-DB1B-40FA-891D-1ED6D59DB773}"/>
              </a:ext>
            </a:extLst>
          </p:cNvPr>
          <p:cNvGrpSpPr>
            <a:grpSpLocks/>
          </p:cNvGrpSpPr>
          <p:nvPr userDrawn="1"/>
        </p:nvGrpSpPr>
        <p:grpSpPr bwMode="auto">
          <a:xfrm>
            <a:off x="1231900" y="908050"/>
            <a:ext cx="652463" cy="1395413"/>
            <a:chOff x="1357290" y="1000108"/>
            <a:chExt cx="720000" cy="1540132"/>
          </a:xfrm>
        </p:grpSpPr>
        <p:sp>
          <p:nvSpPr>
            <p:cNvPr id="33" name="円/楕円 13">
              <a:extLst>
                <a:ext uri="{FF2B5EF4-FFF2-40B4-BE49-F238E27FC236}">
                  <a16:creationId xmlns:a16="http://schemas.microsoft.com/office/drawing/2014/main" id="{17868A4A-9C0F-4AB2-9D5D-335FD973D2D3}"/>
                </a:ext>
              </a:extLst>
            </p:cNvPr>
            <p:cNvSpPr/>
            <p:nvPr userDrawn="1"/>
          </p:nvSpPr>
          <p:spPr>
            <a:xfrm>
              <a:off x="1357290" y="1410109"/>
              <a:ext cx="720000" cy="72013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4" name="円/楕円 14">
              <a:extLst>
                <a:ext uri="{FF2B5EF4-FFF2-40B4-BE49-F238E27FC236}">
                  <a16:creationId xmlns:a16="http://schemas.microsoft.com/office/drawing/2014/main" id="{A23559CC-51FA-4B05-A56A-2FCD559F7CC3}"/>
                </a:ext>
              </a:extLst>
            </p:cNvPr>
            <p:cNvSpPr/>
            <p:nvPr userDrawn="1"/>
          </p:nvSpPr>
          <p:spPr>
            <a:xfrm>
              <a:off x="1448385" y="1000108"/>
              <a:ext cx="537810" cy="539659"/>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5" name="円/楕円 15">
              <a:extLst>
                <a:ext uri="{FF2B5EF4-FFF2-40B4-BE49-F238E27FC236}">
                  <a16:creationId xmlns:a16="http://schemas.microsoft.com/office/drawing/2014/main" id="{AFA8DE09-ED8D-45D8-BFBB-E2F13935710F}"/>
                </a:ext>
              </a:extLst>
            </p:cNvPr>
            <p:cNvSpPr/>
            <p:nvPr userDrawn="1"/>
          </p:nvSpPr>
          <p:spPr>
            <a:xfrm>
              <a:off x="1448385" y="2000581"/>
              <a:ext cx="537810" cy="539659"/>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36" name="グループ化 31">
            <a:extLst>
              <a:ext uri="{FF2B5EF4-FFF2-40B4-BE49-F238E27FC236}">
                <a16:creationId xmlns:a16="http://schemas.microsoft.com/office/drawing/2014/main" id="{555E6194-C277-4254-9EC9-1F1DFBE6EF65}"/>
              </a:ext>
            </a:extLst>
          </p:cNvPr>
          <p:cNvGrpSpPr>
            <a:grpSpLocks/>
          </p:cNvGrpSpPr>
          <p:nvPr userDrawn="1"/>
        </p:nvGrpSpPr>
        <p:grpSpPr bwMode="auto">
          <a:xfrm>
            <a:off x="2527300" y="4017963"/>
            <a:ext cx="654050" cy="1397000"/>
            <a:chOff x="2464579" y="1000108"/>
            <a:chExt cx="720000" cy="1540132"/>
          </a:xfrm>
        </p:grpSpPr>
        <p:sp>
          <p:nvSpPr>
            <p:cNvPr id="37" name="円/楕円 17">
              <a:extLst>
                <a:ext uri="{FF2B5EF4-FFF2-40B4-BE49-F238E27FC236}">
                  <a16:creationId xmlns:a16="http://schemas.microsoft.com/office/drawing/2014/main" id="{5C0BC6EE-5B8B-4BB9-AB88-000021953E9A}"/>
                </a:ext>
              </a:extLst>
            </p:cNvPr>
            <p:cNvSpPr/>
            <p:nvPr userDrawn="1"/>
          </p:nvSpPr>
          <p:spPr>
            <a:xfrm>
              <a:off x="2464579" y="1409643"/>
              <a:ext cx="720000" cy="721062"/>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8" name="円/楕円 18">
              <a:extLst>
                <a:ext uri="{FF2B5EF4-FFF2-40B4-BE49-F238E27FC236}">
                  <a16:creationId xmlns:a16="http://schemas.microsoft.com/office/drawing/2014/main" id="{025C818E-9564-4385-9938-96F65D19946C}"/>
                </a:ext>
              </a:extLst>
            </p:cNvPr>
            <p:cNvSpPr/>
            <p:nvPr userDrawn="1"/>
          </p:nvSpPr>
          <p:spPr>
            <a:xfrm>
              <a:off x="2555453" y="2001194"/>
              <a:ext cx="538252" cy="539046"/>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9" name="円/楕円 19">
              <a:extLst>
                <a:ext uri="{FF2B5EF4-FFF2-40B4-BE49-F238E27FC236}">
                  <a16:creationId xmlns:a16="http://schemas.microsoft.com/office/drawing/2014/main" id="{0B739C0A-60E4-4C4E-B6CD-E190C7DB581B}"/>
                </a:ext>
              </a:extLst>
            </p:cNvPr>
            <p:cNvSpPr/>
            <p:nvPr userDrawn="1"/>
          </p:nvSpPr>
          <p:spPr>
            <a:xfrm>
              <a:off x="2555453" y="1000108"/>
              <a:ext cx="538252" cy="539046"/>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0" name="グループ化 35">
            <a:extLst>
              <a:ext uri="{FF2B5EF4-FFF2-40B4-BE49-F238E27FC236}">
                <a16:creationId xmlns:a16="http://schemas.microsoft.com/office/drawing/2014/main" id="{C7C2269B-9EC2-4848-A243-261752C50153}"/>
              </a:ext>
            </a:extLst>
          </p:cNvPr>
          <p:cNvGrpSpPr>
            <a:grpSpLocks/>
          </p:cNvGrpSpPr>
          <p:nvPr userDrawn="1"/>
        </p:nvGrpSpPr>
        <p:grpSpPr bwMode="auto">
          <a:xfrm>
            <a:off x="3757613" y="4017963"/>
            <a:ext cx="654050" cy="1397000"/>
            <a:chOff x="3643306" y="1000108"/>
            <a:chExt cx="720000" cy="1540132"/>
          </a:xfrm>
        </p:grpSpPr>
        <p:sp>
          <p:nvSpPr>
            <p:cNvPr id="41" name="円/楕円 21">
              <a:extLst>
                <a:ext uri="{FF2B5EF4-FFF2-40B4-BE49-F238E27FC236}">
                  <a16:creationId xmlns:a16="http://schemas.microsoft.com/office/drawing/2014/main" id="{1172B520-060B-4ABD-9F52-2782EA9F5DAE}"/>
                </a:ext>
              </a:extLst>
            </p:cNvPr>
            <p:cNvSpPr/>
            <p:nvPr userDrawn="1"/>
          </p:nvSpPr>
          <p:spPr>
            <a:xfrm>
              <a:off x="3643306" y="1409643"/>
              <a:ext cx="720000" cy="721062"/>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2" name="円/楕円 22">
              <a:extLst>
                <a:ext uri="{FF2B5EF4-FFF2-40B4-BE49-F238E27FC236}">
                  <a16:creationId xmlns:a16="http://schemas.microsoft.com/office/drawing/2014/main" id="{65CD0686-D23E-4D9A-B318-22166EA006D7}"/>
                </a:ext>
              </a:extLst>
            </p:cNvPr>
            <p:cNvSpPr/>
            <p:nvPr userDrawn="1"/>
          </p:nvSpPr>
          <p:spPr>
            <a:xfrm>
              <a:off x="3734180" y="2001194"/>
              <a:ext cx="538252" cy="539046"/>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3" name="円/楕円 23">
              <a:extLst>
                <a:ext uri="{FF2B5EF4-FFF2-40B4-BE49-F238E27FC236}">
                  <a16:creationId xmlns:a16="http://schemas.microsoft.com/office/drawing/2014/main" id="{0752F6D3-413B-4D86-98BA-808789C2871D}"/>
                </a:ext>
              </a:extLst>
            </p:cNvPr>
            <p:cNvSpPr/>
            <p:nvPr userDrawn="1"/>
          </p:nvSpPr>
          <p:spPr>
            <a:xfrm>
              <a:off x="3734180" y="1000108"/>
              <a:ext cx="538252" cy="539046"/>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4" name="グループ化 39">
            <a:extLst>
              <a:ext uri="{FF2B5EF4-FFF2-40B4-BE49-F238E27FC236}">
                <a16:creationId xmlns:a16="http://schemas.microsoft.com/office/drawing/2014/main" id="{35492A50-8FA4-469D-BAE7-60B5BF0EB5D1}"/>
              </a:ext>
            </a:extLst>
          </p:cNvPr>
          <p:cNvGrpSpPr>
            <a:grpSpLocks/>
          </p:cNvGrpSpPr>
          <p:nvPr userDrawn="1"/>
        </p:nvGrpSpPr>
        <p:grpSpPr bwMode="auto">
          <a:xfrm>
            <a:off x="1295400" y="4017963"/>
            <a:ext cx="654050" cy="1397000"/>
            <a:chOff x="5214942" y="1000108"/>
            <a:chExt cx="720000" cy="1540132"/>
          </a:xfrm>
        </p:grpSpPr>
        <p:sp>
          <p:nvSpPr>
            <p:cNvPr id="45" name="円/楕円 25">
              <a:extLst>
                <a:ext uri="{FF2B5EF4-FFF2-40B4-BE49-F238E27FC236}">
                  <a16:creationId xmlns:a16="http://schemas.microsoft.com/office/drawing/2014/main" id="{E673C613-D193-4727-A082-60BD3B48DAEA}"/>
                </a:ext>
              </a:extLst>
            </p:cNvPr>
            <p:cNvSpPr/>
            <p:nvPr userDrawn="1"/>
          </p:nvSpPr>
          <p:spPr>
            <a:xfrm>
              <a:off x="5214942" y="1409643"/>
              <a:ext cx="720000" cy="721062"/>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6" name="円/楕円 26">
              <a:extLst>
                <a:ext uri="{FF2B5EF4-FFF2-40B4-BE49-F238E27FC236}">
                  <a16:creationId xmlns:a16="http://schemas.microsoft.com/office/drawing/2014/main" id="{D195A58B-BBD7-42CD-8C8E-54CDDDA49462}"/>
                </a:ext>
              </a:extLst>
            </p:cNvPr>
            <p:cNvSpPr/>
            <p:nvPr userDrawn="1"/>
          </p:nvSpPr>
          <p:spPr>
            <a:xfrm>
              <a:off x="5305816" y="1000108"/>
              <a:ext cx="538252" cy="539046"/>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7" name="円/楕円 27">
              <a:extLst>
                <a:ext uri="{FF2B5EF4-FFF2-40B4-BE49-F238E27FC236}">
                  <a16:creationId xmlns:a16="http://schemas.microsoft.com/office/drawing/2014/main" id="{AB0C0E6B-1919-45FA-866F-2196A7A51D88}"/>
                </a:ext>
              </a:extLst>
            </p:cNvPr>
            <p:cNvSpPr/>
            <p:nvPr userDrawn="1"/>
          </p:nvSpPr>
          <p:spPr>
            <a:xfrm>
              <a:off x="5305816" y="2001194"/>
              <a:ext cx="538252" cy="539046"/>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8" name="グループ化 43">
            <a:extLst>
              <a:ext uri="{FF2B5EF4-FFF2-40B4-BE49-F238E27FC236}">
                <a16:creationId xmlns:a16="http://schemas.microsoft.com/office/drawing/2014/main" id="{E176C39A-4400-4112-8455-298C2F4EA360}"/>
              </a:ext>
            </a:extLst>
          </p:cNvPr>
          <p:cNvGrpSpPr>
            <a:grpSpLocks/>
          </p:cNvGrpSpPr>
          <p:nvPr userDrawn="1"/>
        </p:nvGrpSpPr>
        <p:grpSpPr bwMode="auto">
          <a:xfrm>
            <a:off x="2332038" y="908050"/>
            <a:ext cx="654050" cy="1395413"/>
            <a:chOff x="6286512" y="1000108"/>
            <a:chExt cx="720000" cy="1540132"/>
          </a:xfrm>
        </p:grpSpPr>
        <p:sp>
          <p:nvSpPr>
            <p:cNvPr id="49" name="円/楕円 29">
              <a:extLst>
                <a:ext uri="{FF2B5EF4-FFF2-40B4-BE49-F238E27FC236}">
                  <a16:creationId xmlns:a16="http://schemas.microsoft.com/office/drawing/2014/main" id="{F9B7803D-5F3A-4D24-9600-444E921FE2A4}"/>
                </a:ext>
              </a:extLst>
            </p:cNvPr>
            <p:cNvSpPr/>
            <p:nvPr userDrawn="1"/>
          </p:nvSpPr>
          <p:spPr>
            <a:xfrm>
              <a:off x="6286512" y="1410109"/>
              <a:ext cx="720000" cy="72013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0" name="円/楕円 30">
              <a:extLst>
                <a:ext uri="{FF2B5EF4-FFF2-40B4-BE49-F238E27FC236}">
                  <a16:creationId xmlns:a16="http://schemas.microsoft.com/office/drawing/2014/main" id="{FD1C31D2-A0EA-4BB0-A303-FF032F3A2887}"/>
                </a:ext>
              </a:extLst>
            </p:cNvPr>
            <p:cNvSpPr/>
            <p:nvPr userDrawn="1"/>
          </p:nvSpPr>
          <p:spPr>
            <a:xfrm>
              <a:off x="6377386" y="2000581"/>
              <a:ext cx="538252" cy="539659"/>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1" name="円/楕円 31">
              <a:extLst>
                <a:ext uri="{FF2B5EF4-FFF2-40B4-BE49-F238E27FC236}">
                  <a16:creationId xmlns:a16="http://schemas.microsoft.com/office/drawing/2014/main" id="{930B4E93-906E-4221-A633-234DF7F3FA36}"/>
                </a:ext>
              </a:extLst>
            </p:cNvPr>
            <p:cNvSpPr/>
            <p:nvPr userDrawn="1"/>
          </p:nvSpPr>
          <p:spPr>
            <a:xfrm>
              <a:off x="6377386" y="1000108"/>
              <a:ext cx="538252" cy="539659"/>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2" name="グループ化 47">
            <a:extLst>
              <a:ext uri="{FF2B5EF4-FFF2-40B4-BE49-F238E27FC236}">
                <a16:creationId xmlns:a16="http://schemas.microsoft.com/office/drawing/2014/main" id="{BA54458C-DEA2-4ECC-95AF-CCBDD022868A}"/>
              </a:ext>
            </a:extLst>
          </p:cNvPr>
          <p:cNvGrpSpPr>
            <a:grpSpLocks/>
          </p:cNvGrpSpPr>
          <p:nvPr userDrawn="1"/>
        </p:nvGrpSpPr>
        <p:grpSpPr bwMode="auto">
          <a:xfrm>
            <a:off x="3405188" y="901700"/>
            <a:ext cx="654050" cy="1397000"/>
            <a:chOff x="6286512" y="1000108"/>
            <a:chExt cx="720000" cy="1540132"/>
          </a:xfrm>
        </p:grpSpPr>
        <p:sp>
          <p:nvSpPr>
            <p:cNvPr id="53" name="円/楕円 33">
              <a:extLst>
                <a:ext uri="{FF2B5EF4-FFF2-40B4-BE49-F238E27FC236}">
                  <a16:creationId xmlns:a16="http://schemas.microsoft.com/office/drawing/2014/main" id="{1162CD6A-70B5-497B-9DCA-3666CFDEC7E2}"/>
                </a:ext>
              </a:extLst>
            </p:cNvPr>
            <p:cNvSpPr/>
            <p:nvPr userDrawn="1"/>
          </p:nvSpPr>
          <p:spPr>
            <a:xfrm>
              <a:off x="6286512" y="1409643"/>
              <a:ext cx="720000" cy="721062"/>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4" name="円/楕円 34">
              <a:extLst>
                <a:ext uri="{FF2B5EF4-FFF2-40B4-BE49-F238E27FC236}">
                  <a16:creationId xmlns:a16="http://schemas.microsoft.com/office/drawing/2014/main" id="{5B3CB869-B3BA-4FA4-898C-6FA25F455D63}"/>
                </a:ext>
              </a:extLst>
            </p:cNvPr>
            <p:cNvSpPr/>
            <p:nvPr userDrawn="1"/>
          </p:nvSpPr>
          <p:spPr>
            <a:xfrm>
              <a:off x="6377386" y="2001194"/>
              <a:ext cx="538252" cy="539046"/>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5" name="円/楕円 35">
              <a:extLst>
                <a:ext uri="{FF2B5EF4-FFF2-40B4-BE49-F238E27FC236}">
                  <a16:creationId xmlns:a16="http://schemas.microsoft.com/office/drawing/2014/main" id="{8D4E5127-3F3D-4A5A-8283-D3891147347B}"/>
                </a:ext>
              </a:extLst>
            </p:cNvPr>
            <p:cNvSpPr/>
            <p:nvPr userDrawn="1"/>
          </p:nvSpPr>
          <p:spPr>
            <a:xfrm>
              <a:off x="6377386" y="1000108"/>
              <a:ext cx="538252" cy="539046"/>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6" name="グループ化 51">
            <a:extLst>
              <a:ext uri="{FF2B5EF4-FFF2-40B4-BE49-F238E27FC236}">
                <a16:creationId xmlns:a16="http://schemas.microsoft.com/office/drawing/2014/main" id="{7D2A9DBC-1CCB-4A2F-A747-B71A27A7E30B}"/>
              </a:ext>
            </a:extLst>
          </p:cNvPr>
          <p:cNvGrpSpPr>
            <a:grpSpLocks/>
          </p:cNvGrpSpPr>
          <p:nvPr userDrawn="1"/>
        </p:nvGrpSpPr>
        <p:grpSpPr bwMode="auto">
          <a:xfrm>
            <a:off x="4960938" y="4011613"/>
            <a:ext cx="654050" cy="1397000"/>
            <a:chOff x="6286512" y="1000108"/>
            <a:chExt cx="720000" cy="1540132"/>
          </a:xfrm>
        </p:grpSpPr>
        <p:sp>
          <p:nvSpPr>
            <p:cNvPr id="57" name="円/楕円 37">
              <a:extLst>
                <a:ext uri="{FF2B5EF4-FFF2-40B4-BE49-F238E27FC236}">
                  <a16:creationId xmlns:a16="http://schemas.microsoft.com/office/drawing/2014/main" id="{2B28C00A-29B4-48E5-A630-D721ACEFF167}"/>
                </a:ext>
              </a:extLst>
            </p:cNvPr>
            <p:cNvSpPr/>
            <p:nvPr userDrawn="1"/>
          </p:nvSpPr>
          <p:spPr>
            <a:xfrm>
              <a:off x="6286512" y="1409643"/>
              <a:ext cx="720000" cy="721062"/>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8" name="円/楕円 38">
              <a:extLst>
                <a:ext uri="{FF2B5EF4-FFF2-40B4-BE49-F238E27FC236}">
                  <a16:creationId xmlns:a16="http://schemas.microsoft.com/office/drawing/2014/main" id="{B15ED0D4-8E79-460C-B7F4-53856EF5F7D5}"/>
                </a:ext>
              </a:extLst>
            </p:cNvPr>
            <p:cNvSpPr/>
            <p:nvPr userDrawn="1"/>
          </p:nvSpPr>
          <p:spPr>
            <a:xfrm>
              <a:off x="6377386" y="2001194"/>
              <a:ext cx="538252" cy="539046"/>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9" name="円/楕円 39">
              <a:extLst>
                <a:ext uri="{FF2B5EF4-FFF2-40B4-BE49-F238E27FC236}">
                  <a16:creationId xmlns:a16="http://schemas.microsoft.com/office/drawing/2014/main" id="{C0DC9D56-E2F8-4A00-98D9-11C468501D86}"/>
                </a:ext>
              </a:extLst>
            </p:cNvPr>
            <p:cNvSpPr/>
            <p:nvPr userDrawn="1"/>
          </p:nvSpPr>
          <p:spPr>
            <a:xfrm>
              <a:off x="6377386" y="1000108"/>
              <a:ext cx="538252" cy="539046"/>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spTree>
    <p:extLst>
      <p:ext uri="{BB962C8B-B14F-4D97-AF65-F5344CB8AC3E}">
        <p14:creationId xmlns:p14="http://schemas.microsoft.com/office/powerpoint/2010/main" val="181622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ユーザー設定レイアウト">
    <p:spTree>
      <p:nvGrpSpPr>
        <p:cNvPr id="1" name=""/>
        <p:cNvGrpSpPr/>
        <p:nvPr/>
      </p:nvGrpSpPr>
      <p:grpSpPr>
        <a:xfrm>
          <a:off x="0" y="0"/>
          <a:ext cx="0" cy="0"/>
          <a:chOff x="0" y="0"/>
          <a:chExt cx="0" cy="0"/>
        </a:xfrm>
      </p:grpSpPr>
      <p:grpSp>
        <p:nvGrpSpPr>
          <p:cNvPr id="3" name="グループ化 13"/>
          <p:cNvGrpSpPr>
            <a:grpSpLocks/>
          </p:cNvGrpSpPr>
          <p:nvPr userDrawn="1"/>
        </p:nvGrpSpPr>
        <p:grpSpPr bwMode="auto">
          <a:xfrm>
            <a:off x="0" y="0"/>
            <a:ext cx="12192000" cy="6858000"/>
            <a:chOff x="0" y="0"/>
            <a:chExt cx="10080625" cy="7559675"/>
          </a:xfrm>
        </p:grpSpPr>
        <p:cxnSp>
          <p:nvCxnSpPr>
            <p:cNvPr id="4" name="直線コネクタ 19"/>
            <p:cNvCxnSpPr>
              <a:cxnSpLocks noChangeShapeType="1"/>
            </p:cNvCxnSpPr>
            <p:nvPr userDrawn="1"/>
          </p:nvCxnSpPr>
          <p:spPr bwMode="auto">
            <a:xfrm>
              <a:off x="0" y="1636713"/>
              <a:ext cx="10080625" cy="0"/>
            </a:xfrm>
            <a:prstGeom prst="line">
              <a:avLst/>
            </a:prstGeom>
            <a:noFill/>
            <a:ln w="9525" algn="ctr">
              <a:solidFill>
                <a:srgbClr val="002060"/>
              </a:solidFill>
              <a:round/>
              <a:headEnd/>
              <a:tailEnd/>
            </a:ln>
          </p:spPr>
        </p:cxnSp>
        <p:cxnSp>
          <p:nvCxnSpPr>
            <p:cNvPr id="5" name="直線コネクタ 20"/>
            <p:cNvCxnSpPr>
              <a:cxnSpLocks noChangeShapeType="1"/>
            </p:cNvCxnSpPr>
            <p:nvPr userDrawn="1"/>
          </p:nvCxnSpPr>
          <p:spPr bwMode="auto">
            <a:xfrm>
              <a:off x="0" y="3065463"/>
              <a:ext cx="10080625" cy="0"/>
            </a:xfrm>
            <a:prstGeom prst="line">
              <a:avLst/>
            </a:prstGeom>
            <a:noFill/>
            <a:ln w="9525" algn="ctr">
              <a:solidFill>
                <a:srgbClr val="002060"/>
              </a:solidFill>
              <a:round/>
              <a:headEnd/>
              <a:tailEnd/>
            </a:ln>
          </p:spPr>
        </p:cxnSp>
        <p:cxnSp>
          <p:nvCxnSpPr>
            <p:cNvPr id="6" name="直線コネクタ 21"/>
            <p:cNvCxnSpPr>
              <a:cxnSpLocks noChangeShapeType="1"/>
            </p:cNvCxnSpPr>
            <p:nvPr userDrawn="1"/>
          </p:nvCxnSpPr>
          <p:spPr bwMode="auto">
            <a:xfrm>
              <a:off x="0" y="4494213"/>
              <a:ext cx="10080625" cy="0"/>
            </a:xfrm>
            <a:prstGeom prst="line">
              <a:avLst/>
            </a:prstGeom>
            <a:noFill/>
            <a:ln w="9525" algn="ctr">
              <a:solidFill>
                <a:srgbClr val="002060"/>
              </a:solidFill>
              <a:round/>
              <a:headEnd/>
              <a:tailEnd/>
            </a:ln>
          </p:spPr>
        </p:cxnSp>
        <p:cxnSp>
          <p:nvCxnSpPr>
            <p:cNvPr id="7" name="直線コネクタ 22"/>
            <p:cNvCxnSpPr>
              <a:cxnSpLocks noChangeShapeType="1"/>
            </p:cNvCxnSpPr>
            <p:nvPr userDrawn="1"/>
          </p:nvCxnSpPr>
          <p:spPr bwMode="auto">
            <a:xfrm>
              <a:off x="0" y="5922963"/>
              <a:ext cx="10080625" cy="0"/>
            </a:xfrm>
            <a:prstGeom prst="line">
              <a:avLst/>
            </a:prstGeom>
            <a:noFill/>
            <a:ln w="9525" algn="ctr">
              <a:solidFill>
                <a:srgbClr val="002060"/>
              </a:solidFill>
              <a:round/>
              <a:headEnd/>
              <a:tailEnd/>
            </a:ln>
          </p:spPr>
        </p:cxnSp>
        <p:cxnSp>
          <p:nvCxnSpPr>
            <p:cNvPr id="8" name="直線コネクタ 26"/>
            <p:cNvCxnSpPr>
              <a:cxnSpLocks noChangeShapeType="1"/>
            </p:cNvCxnSpPr>
            <p:nvPr userDrawn="1"/>
          </p:nvCxnSpPr>
          <p:spPr bwMode="auto">
            <a:xfrm>
              <a:off x="0" y="207963"/>
              <a:ext cx="10080625" cy="0"/>
            </a:xfrm>
            <a:prstGeom prst="line">
              <a:avLst/>
            </a:prstGeom>
            <a:noFill/>
            <a:ln w="9525" algn="ctr">
              <a:solidFill>
                <a:srgbClr val="002060"/>
              </a:solidFill>
              <a:round/>
              <a:headEnd/>
              <a:tailEnd/>
            </a:ln>
          </p:spPr>
        </p:cxnSp>
        <p:cxnSp>
          <p:nvCxnSpPr>
            <p:cNvPr id="9" name="直線コネクタ 27"/>
            <p:cNvCxnSpPr>
              <a:cxnSpLocks noChangeShapeType="1"/>
            </p:cNvCxnSpPr>
            <p:nvPr userDrawn="1"/>
          </p:nvCxnSpPr>
          <p:spPr bwMode="auto">
            <a:xfrm>
              <a:off x="0" y="7351713"/>
              <a:ext cx="10080625" cy="0"/>
            </a:xfrm>
            <a:prstGeom prst="line">
              <a:avLst/>
            </a:prstGeom>
            <a:noFill/>
            <a:ln w="9525" algn="ctr">
              <a:solidFill>
                <a:srgbClr val="002060"/>
              </a:solidFill>
              <a:round/>
              <a:headEnd/>
              <a:tailEnd/>
            </a:ln>
          </p:spPr>
        </p:cxnSp>
        <p:cxnSp>
          <p:nvCxnSpPr>
            <p:cNvPr id="10" name="直線コネクタ 28"/>
            <p:cNvCxnSpPr>
              <a:cxnSpLocks noChangeShapeType="1"/>
            </p:cNvCxnSpPr>
            <p:nvPr userDrawn="1"/>
          </p:nvCxnSpPr>
          <p:spPr bwMode="auto">
            <a:xfrm rot="5400000">
              <a:off x="-3596481" y="3779044"/>
              <a:ext cx="7559675" cy="1587"/>
            </a:xfrm>
            <a:prstGeom prst="line">
              <a:avLst/>
            </a:prstGeom>
            <a:noFill/>
            <a:ln w="9525" algn="ctr">
              <a:solidFill>
                <a:srgbClr val="002060"/>
              </a:solidFill>
              <a:round/>
              <a:headEnd/>
              <a:tailEnd/>
            </a:ln>
          </p:spPr>
        </p:cxnSp>
        <p:cxnSp>
          <p:nvCxnSpPr>
            <p:cNvPr id="11" name="直線コネクタ 32"/>
            <p:cNvCxnSpPr>
              <a:cxnSpLocks noChangeShapeType="1"/>
            </p:cNvCxnSpPr>
            <p:nvPr userDrawn="1"/>
          </p:nvCxnSpPr>
          <p:spPr bwMode="auto">
            <a:xfrm rot="5400000">
              <a:off x="6047581" y="3779044"/>
              <a:ext cx="7559675" cy="1588"/>
            </a:xfrm>
            <a:prstGeom prst="line">
              <a:avLst/>
            </a:prstGeom>
            <a:noFill/>
            <a:ln w="9525" algn="ctr">
              <a:solidFill>
                <a:srgbClr val="002060"/>
              </a:solidFill>
              <a:round/>
              <a:headEnd/>
              <a:tailEnd/>
            </a:ln>
          </p:spPr>
        </p:cxnSp>
        <p:cxnSp>
          <p:nvCxnSpPr>
            <p:cNvPr id="12" name="直線コネクタ 34"/>
            <p:cNvCxnSpPr>
              <a:cxnSpLocks noChangeShapeType="1"/>
            </p:cNvCxnSpPr>
            <p:nvPr userDrawn="1"/>
          </p:nvCxnSpPr>
          <p:spPr bwMode="auto">
            <a:xfrm rot="5400000">
              <a:off x="-381794" y="3779044"/>
              <a:ext cx="7559675" cy="1588"/>
            </a:xfrm>
            <a:prstGeom prst="line">
              <a:avLst/>
            </a:prstGeom>
            <a:noFill/>
            <a:ln w="9525" algn="ctr">
              <a:solidFill>
                <a:srgbClr val="002060"/>
              </a:solidFill>
              <a:round/>
              <a:headEnd/>
              <a:tailEnd/>
            </a:ln>
          </p:spPr>
        </p:cxnSp>
        <p:cxnSp>
          <p:nvCxnSpPr>
            <p:cNvPr id="14" name="直線コネクタ 35"/>
            <p:cNvCxnSpPr>
              <a:cxnSpLocks noChangeShapeType="1"/>
            </p:cNvCxnSpPr>
            <p:nvPr userDrawn="1"/>
          </p:nvCxnSpPr>
          <p:spPr bwMode="auto">
            <a:xfrm rot="5400000">
              <a:off x="2832894" y="3779044"/>
              <a:ext cx="7559675" cy="1587"/>
            </a:xfrm>
            <a:prstGeom prst="line">
              <a:avLst/>
            </a:prstGeom>
            <a:noFill/>
            <a:ln w="9525" algn="ctr">
              <a:solidFill>
                <a:srgbClr val="002060"/>
              </a:solidFill>
              <a:round/>
              <a:headEnd/>
              <a:tailEnd/>
            </a:ln>
          </p:spPr>
        </p:cxnSp>
      </p:grpSp>
      <p:sp>
        <p:nvSpPr>
          <p:cNvPr id="13"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5 x 3</a:t>
            </a:r>
            <a:endParaRPr lang="ja-JP" altLang="en-US" dirty="0"/>
          </a:p>
        </p:txBody>
      </p:sp>
    </p:spTree>
    <p:extLst>
      <p:ext uri="{BB962C8B-B14F-4D97-AF65-F5344CB8AC3E}">
        <p14:creationId xmlns:p14="http://schemas.microsoft.com/office/powerpoint/2010/main" val="3964195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ユーザー設定レイアウト">
    <p:spTree>
      <p:nvGrpSpPr>
        <p:cNvPr id="1" name=""/>
        <p:cNvGrpSpPr/>
        <p:nvPr/>
      </p:nvGrpSpPr>
      <p:grpSpPr>
        <a:xfrm>
          <a:off x="0" y="0"/>
          <a:ext cx="0" cy="0"/>
          <a:chOff x="0" y="0"/>
          <a:chExt cx="0" cy="0"/>
        </a:xfrm>
      </p:grpSpPr>
      <p:grpSp>
        <p:nvGrpSpPr>
          <p:cNvPr id="2" name="Group 14"/>
          <p:cNvGrpSpPr>
            <a:grpSpLocks/>
          </p:cNvGrpSpPr>
          <p:nvPr userDrawn="1"/>
        </p:nvGrpSpPr>
        <p:grpSpPr bwMode="auto">
          <a:xfrm>
            <a:off x="0" y="0"/>
            <a:ext cx="12192000" cy="6858000"/>
            <a:chOff x="0" y="0"/>
            <a:chExt cx="9144000" cy="6858000"/>
          </a:xfrm>
        </p:grpSpPr>
        <p:cxnSp>
          <p:nvCxnSpPr>
            <p:cNvPr id="3" name="直線コネクタ 19"/>
            <p:cNvCxnSpPr>
              <a:cxnSpLocks noChangeShapeType="1"/>
            </p:cNvCxnSpPr>
            <p:nvPr userDrawn="1"/>
          </p:nvCxnSpPr>
          <p:spPr bwMode="auto">
            <a:xfrm>
              <a:off x="0" y="2348887"/>
              <a:ext cx="9144000" cy="0"/>
            </a:xfrm>
            <a:prstGeom prst="line">
              <a:avLst/>
            </a:prstGeom>
            <a:noFill/>
            <a:ln w="9525" algn="ctr">
              <a:solidFill>
                <a:srgbClr val="002060"/>
              </a:solidFill>
              <a:round/>
              <a:headEnd/>
              <a:tailEnd/>
            </a:ln>
          </p:spPr>
        </p:cxnSp>
        <p:cxnSp>
          <p:nvCxnSpPr>
            <p:cNvPr id="4" name="直線コネクタ 20"/>
            <p:cNvCxnSpPr>
              <a:cxnSpLocks noChangeShapeType="1"/>
            </p:cNvCxnSpPr>
            <p:nvPr userDrawn="1"/>
          </p:nvCxnSpPr>
          <p:spPr bwMode="auto">
            <a:xfrm>
              <a:off x="0" y="4509114"/>
              <a:ext cx="9144000" cy="0"/>
            </a:xfrm>
            <a:prstGeom prst="line">
              <a:avLst/>
            </a:prstGeom>
            <a:noFill/>
            <a:ln w="9525" algn="ctr">
              <a:solidFill>
                <a:srgbClr val="002060"/>
              </a:solidFill>
              <a:round/>
              <a:headEnd/>
              <a:tailEnd/>
            </a:ln>
          </p:spPr>
        </p:cxnSp>
        <p:cxnSp>
          <p:nvCxnSpPr>
            <p:cNvPr id="5" name="直線コネクタ 26"/>
            <p:cNvCxnSpPr>
              <a:cxnSpLocks noChangeShapeType="1"/>
            </p:cNvCxnSpPr>
            <p:nvPr userDrawn="1"/>
          </p:nvCxnSpPr>
          <p:spPr bwMode="auto">
            <a:xfrm>
              <a:off x="0" y="188660"/>
              <a:ext cx="9144000" cy="0"/>
            </a:xfrm>
            <a:prstGeom prst="line">
              <a:avLst/>
            </a:prstGeom>
            <a:noFill/>
            <a:ln w="9525" algn="ctr">
              <a:solidFill>
                <a:srgbClr val="002060"/>
              </a:solidFill>
              <a:round/>
              <a:headEnd/>
              <a:tailEnd/>
            </a:ln>
          </p:spPr>
        </p:cxnSp>
        <p:cxnSp>
          <p:nvCxnSpPr>
            <p:cNvPr id="6" name="直線コネクタ 27"/>
            <p:cNvCxnSpPr>
              <a:cxnSpLocks noChangeShapeType="1"/>
            </p:cNvCxnSpPr>
            <p:nvPr userDrawn="1"/>
          </p:nvCxnSpPr>
          <p:spPr bwMode="auto">
            <a:xfrm>
              <a:off x="0" y="6669341"/>
              <a:ext cx="9144000" cy="0"/>
            </a:xfrm>
            <a:prstGeom prst="line">
              <a:avLst/>
            </a:prstGeom>
            <a:noFill/>
            <a:ln w="9525" algn="ctr">
              <a:solidFill>
                <a:srgbClr val="002060"/>
              </a:solidFill>
              <a:round/>
              <a:headEnd/>
              <a:tailEnd/>
            </a:ln>
          </p:spPr>
        </p:cxnSp>
        <p:cxnSp>
          <p:nvCxnSpPr>
            <p:cNvPr id="7" name="直線コネクタ 28"/>
            <p:cNvCxnSpPr>
              <a:cxnSpLocks noChangeShapeType="1"/>
            </p:cNvCxnSpPr>
            <p:nvPr userDrawn="1"/>
          </p:nvCxnSpPr>
          <p:spPr bwMode="auto">
            <a:xfrm rot="5400000">
              <a:off x="-3262680" y="3428280"/>
              <a:ext cx="6858000" cy="1440"/>
            </a:xfrm>
            <a:prstGeom prst="line">
              <a:avLst/>
            </a:prstGeom>
            <a:noFill/>
            <a:ln w="9525" algn="ctr">
              <a:solidFill>
                <a:srgbClr val="002060"/>
              </a:solidFill>
              <a:round/>
              <a:headEnd/>
              <a:tailEnd/>
            </a:ln>
          </p:spPr>
        </p:cxnSp>
        <p:cxnSp>
          <p:nvCxnSpPr>
            <p:cNvPr id="8" name="直線コネクタ 32"/>
            <p:cNvCxnSpPr>
              <a:cxnSpLocks noChangeShapeType="1"/>
            </p:cNvCxnSpPr>
            <p:nvPr userDrawn="1"/>
          </p:nvCxnSpPr>
          <p:spPr bwMode="auto">
            <a:xfrm rot="5400000">
              <a:off x="5485320" y="3428280"/>
              <a:ext cx="6858000" cy="1440"/>
            </a:xfrm>
            <a:prstGeom prst="line">
              <a:avLst/>
            </a:prstGeom>
            <a:noFill/>
            <a:ln w="9525" algn="ctr">
              <a:solidFill>
                <a:srgbClr val="002060"/>
              </a:solidFill>
              <a:round/>
              <a:headEnd/>
              <a:tailEnd/>
            </a:ln>
          </p:spPr>
        </p:cxnSp>
        <p:cxnSp>
          <p:nvCxnSpPr>
            <p:cNvPr id="9" name="直線コネクタ 34"/>
            <p:cNvCxnSpPr>
              <a:cxnSpLocks noChangeShapeType="1"/>
            </p:cNvCxnSpPr>
            <p:nvPr userDrawn="1"/>
          </p:nvCxnSpPr>
          <p:spPr bwMode="auto">
            <a:xfrm rot="5400000">
              <a:off x="-346680" y="3428280"/>
              <a:ext cx="6858000" cy="1440"/>
            </a:xfrm>
            <a:prstGeom prst="line">
              <a:avLst/>
            </a:prstGeom>
            <a:noFill/>
            <a:ln w="9525" algn="ctr">
              <a:solidFill>
                <a:srgbClr val="002060"/>
              </a:solidFill>
              <a:round/>
              <a:headEnd/>
              <a:tailEnd/>
            </a:ln>
          </p:spPr>
        </p:cxnSp>
        <p:cxnSp>
          <p:nvCxnSpPr>
            <p:cNvPr id="10" name="直線コネクタ 35"/>
            <p:cNvCxnSpPr>
              <a:cxnSpLocks noChangeShapeType="1"/>
            </p:cNvCxnSpPr>
            <p:nvPr userDrawn="1"/>
          </p:nvCxnSpPr>
          <p:spPr bwMode="auto">
            <a:xfrm rot="5400000">
              <a:off x="2569320" y="3428280"/>
              <a:ext cx="6858000" cy="1440"/>
            </a:xfrm>
            <a:prstGeom prst="line">
              <a:avLst/>
            </a:prstGeom>
            <a:noFill/>
            <a:ln w="9525" algn="ctr">
              <a:solidFill>
                <a:srgbClr val="002060"/>
              </a:solidFill>
              <a:round/>
              <a:headEnd/>
              <a:tailEnd/>
            </a:ln>
          </p:spPr>
        </p:cxnSp>
      </p:grpSp>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3 x 3</a:t>
            </a:r>
            <a:endParaRPr lang="ja-JP" altLang="en-US" dirty="0"/>
          </a:p>
        </p:txBody>
      </p:sp>
    </p:spTree>
    <p:extLst>
      <p:ext uri="{BB962C8B-B14F-4D97-AF65-F5344CB8AC3E}">
        <p14:creationId xmlns:p14="http://schemas.microsoft.com/office/powerpoint/2010/main" val="3407865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ユーザー設定レイアウト">
    <p:spTree>
      <p:nvGrpSpPr>
        <p:cNvPr id="1" name=""/>
        <p:cNvGrpSpPr/>
        <p:nvPr/>
      </p:nvGrpSpPr>
      <p:grpSpPr>
        <a:xfrm>
          <a:off x="0" y="0"/>
          <a:ext cx="0" cy="0"/>
          <a:chOff x="0" y="0"/>
          <a:chExt cx="0" cy="0"/>
        </a:xfrm>
      </p:grpSpPr>
      <p:cxnSp>
        <p:nvCxnSpPr>
          <p:cNvPr id="12" name="直線コネクタ 19"/>
          <p:cNvCxnSpPr>
            <a:cxnSpLocks noChangeShapeType="1"/>
          </p:cNvCxnSpPr>
          <p:nvPr userDrawn="1"/>
        </p:nvCxnSpPr>
        <p:spPr bwMode="auto">
          <a:xfrm>
            <a:off x="0" y="1484796"/>
            <a:ext cx="12192000" cy="0"/>
          </a:xfrm>
          <a:prstGeom prst="line">
            <a:avLst/>
          </a:prstGeom>
          <a:noFill/>
          <a:ln w="9525" algn="ctr">
            <a:solidFill>
              <a:schemeClr val="accent5">
                <a:lumMod val="50000"/>
              </a:schemeClr>
            </a:solidFill>
            <a:round/>
            <a:headEnd/>
            <a:tailEnd/>
          </a:ln>
        </p:spPr>
      </p:cxnSp>
      <p:cxnSp>
        <p:nvCxnSpPr>
          <p:cNvPr id="13" name="直線コネクタ 20"/>
          <p:cNvCxnSpPr>
            <a:cxnSpLocks noChangeShapeType="1"/>
          </p:cNvCxnSpPr>
          <p:nvPr userDrawn="1"/>
        </p:nvCxnSpPr>
        <p:spPr bwMode="auto">
          <a:xfrm>
            <a:off x="0" y="2780932"/>
            <a:ext cx="12192000" cy="0"/>
          </a:xfrm>
          <a:prstGeom prst="line">
            <a:avLst/>
          </a:prstGeom>
          <a:noFill/>
          <a:ln w="9525" algn="ctr">
            <a:solidFill>
              <a:schemeClr val="accent5">
                <a:lumMod val="50000"/>
              </a:schemeClr>
            </a:solidFill>
            <a:round/>
            <a:headEnd/>
            <a:tailEnd/>
          </a:ln>
        </p:spPr>
      </p:cxnSp>
      <p:cxnSp>
        <p:nvCxnSpPr>
          <p:cNvPr id="14" name="直線コネクタ 21"/>
          <p:cNvCxnSpPr>
            <a:cxnSpLocks noChangeShapeType="1"/>
          </p:cNvCxnSpPr>
          <p:nvPr userDrawn="1"/>
        </p:nvCxnSpPr>
        <p:spPr bwMode="auto">
          <a:xfrm>
            <a:off x="0" y="4077068"/>
            <a:ext cx="12192000" cy="0"/>
          </a:xfrm>
          <a:prstGeom prst="line">
            <a:avLst/>
          </a:prstGeom>
          <a:noFill/>
          <a:ln w="9525" algn="ctr">
            <a:solidFill>
              <a:schemeClr val="accent5">
                <a:lumMod val="50000"/>
              </a:schemeClr>
            </a:solidFill>
            <a:round/>
            <a:headEnd/>
            <a:tailEnd/>
          </a:ln>
        </p:spPr>
      </p:cxnSp>
      <p:cxnSp>
        <p:nvCxnSpPr>
          <p:cNvPr id="15" name="直線コネクタ 22"/>
          <p:cNvCxnSpPr>
            <a:cxnSpLocks noChangeShapeType="1"/>
          </p:cNvCxnSpPr>
          <p:nvPr userDrawn="1"/>
        </p:nvCxnSpPr>
        <p:spPr bwMode="auto">
          <a:xfrm>
            <a:off x="0" y="5373205"/>
            <a:ext cx="12192000" cy="0"/>
          </a:xfrm>
          <a:prstGeom prst="line">
            <a:avLst/>
          </a:prstGeom>
          <a:noFill/>
          <a:ln w="9525" algn="ctr">
            <a:solidFill>
              <a:schemeClr val="accent5">
                <a:lumMod val="50000"/>
              </a:schemeClr>
            </a:solidFill>
            <a:round/>
            <a:headEnd/>
            <a:tailEnd/>
          </a:ln>
        </p:spPr>
      </p:cxnSp>
      <p:cxnSp>
        <p:nvCxnSpPr>
          <p:cNvPr id="16" name="直線コネクタ 26"/>
          <p:cNvCxnSpPr>
            <a:cxnSpLocks noChangeShapeType="1"/>
          </p:cNvCxnSpPr>
          <p:nvPr userDrawn="1"/>
        </p:nvCxnSpPr>
        <p:spPr bwMode="auto">
          <a:xfrm>
            <a:off x="0" y="188660"/>
            <a:ext cx="12192000" cy="0"/>
          </a:xfrm>
          <a:prstGeom prst="line">
            <a:avLst/>
          </a:prstGeom>
          <a:noFill/>
          <a:ln w="9525" algn="ctr">
            <a:solidFill>
              <a:schemeClr val="accent5">
                <a:lumMod val="50000"/>
              </a:schemeClr>
            </a:solidFill>
            <a:round/>
            <a:headEnd/>
            <a:tailEnd/>
          </a:ln>
        </p:spPr>
      </p:cxnSp>
      <p:cxnSp>
        <p:nvCxnSpPr>
          <p:cNvPr id="17" name="直線コネクタ 27"/>
          <p:cNvCxnSpPr>
            <a:cxnSpLocks noChangeShapeType="1"/>
          </p:cNvCxnSpPr>
          <p:nvPr userDrawn="1"/>
        </p:nvCxnSpPr>
        <p:spPr bwMode="auto">
          <a:xfrm>
            <a:off x="0" y="6669341"/>
            <a:ext cx="12192000" cy="0"/>
          </a:xfrm>
          <a:prstGeom prst="line">
            <a:avLst/>
          </a:prstGeom>
          <a:noFill/>
          <a:ln w="9525" algn="ctr">
            <a:solidFill>
              <a:schemeClr val="accent5">
                <a:lumMod val="50000"/>
              </a:schemeClr>
            </a:solidFill>
            <a:round/>
            <a:headEnd/>
            <a:tailEnd/>
          </a:ln>
        </p:spPr>
      </p:cxnSp>
      <p:cxnSp>
        <p:nvCxnSpPr>
          <p:cNvPr id="18" name="直線コネクタ 28"/>
          <p:cNvCxnSpPr>
            <a:cxnSpLocks noChangeShapeType="1"/>
          </p:cNvCxnSpPr>
          <p:nvPr userDrawn="1"/>
        </p:nvCxnSpPr>
        <p:spPr bwMode="auto">
          <a:xfrm rot="5400000">
            <a:off x="-3207240" y="3428040"/>
            <a:ext cx="6858000" cy="1920"/>
          </a:xfrm>
          <a:prstGeom prst="line">
            <a:avLst/>
          </a:prstGeom>
          <a:noFill/>
          <a:ln w="9525" algn="ctr">
            <a:solidFill>
              <a:schemeClr val="accent5">
                <a:lumMod val="50000"/>
              </a:schemeClr>
            </a:solidFill>
            <a:round/>
            <a:headEnd/>
            <a:tailEnd/>
          </a:ln>
        </p:spPr>
      </p:cxnSp>
      <p:cxnSp>
        <p:nvCxnSpPr>
          <p:cNvPr id="19" name="直線コネクタ 32"/>
          <p:cNvCxnSpPr>
            <a:cxnSpLocks noChangeShapeType="1"/>
          </p:cNvCxnSpPr>
          <p:nvPr userDrawn="1"/>
        </p:nvCxnSpPr>
        <p:spPr bwMode="auto">
          <a:xfrm rot="5400000">
            <a:off x="8456760" y="3428040"/>
            <a:ext cx="6858000" cy="1920"/>
          </a:xfrm>
          <a:prstGeom prst="line">
            <a:avLst/>
          </a:prstGeom>
          <a:noFill/>
          <a:ln w="9525" algn="ctr">
            <a:solidFill>
              <a:schemeClr val="accent5">
                <a:lumMod val="50000"/>
              </a:schemeClr>
            </a:solidFill>
            <a:round/>
            <a:headEnd/>
            <a:tailEnd/>
          </a:ln>
        </p:spPr>
      </p:cxnSp>
      <p:cxnSp>
        <p:nvCxnSpPr>
          <p:cNvPr id="20" name="直線コネクタ 34"/>
          <p:cNvCxnSpPr>
            <a:cxnSpLocks noChangeShapeType="1"/>
          </p:cNvCxnSpPr>
          <p:nvPr userDrawn="1"/>
        </p:nvCxnSpPr>
        <p:spPr bwMode="auto">
          <a:xfrm rot="5400000">
            <a:off x="-291240" y="3428040"/>
            <a:ext cx="6858000" cy="1920"/>
          </a:xfrm>
          <a:prstGeom prst="line">
            <a:avLst/>
          </a:prstGeom>
          <a:noFill/>
          <a:ln w="9525" algn="ctr">
            <a:solidFill>
              <a:schemeClr val="accent5">
                <a:lumMod val="50000"/>
              </a:schemeClr>
            </a:solidFill>
            <a:round/>
            <a:headEnd/>
            <a:tailEnd/>
          </a:ln>
        </p:spPr>
      </p:cxnSp>
      <p:cxnSp>
        <p:nvCxnSpPr>
          <p:cNvPr id="21" name="直線コネクタ 35"/>
          <p:cNvCxnSpPr>
            <a:cxnSpLocks noChangeShapeType="1"/>
          </p:cNvCxnSpPr>
          <p:nvPr userDrawn="1"/>
        </p:nvCxnSpPr>
        <p:spPr bwMode="auto">
          <a:xfrm rot="5400000">
            <a:off x="5540760" y="3428040"/>
            <a:ext cx="6858000" cy="1920"/>
          </a:xfrm>
          <a:prstGeom prst="line">
            <a:avLst/>
          </a:prstGeom>
          <a:noFill/>
          <a:ln w="9525" algn="ctr">
            <a:solidFill>
              <a:schemeClr val="accent5">
                <a:lumMod val="50000"/>
              </a:schemeClr>
            </a:solidFill>
            <a:round/>
            <a:headEnd/>
            <a:tailEnd/>
          </a:ln>
        </p:spPr>
      </p:cxnSp>
      <p:cxnSp>
        <p:nvCxnSpPr>
          <p:cNvPr id="22" name="直線コネクタ 34"/>
          <p:cNvCxnSpPr>
            <a:cxnSpLocks noChangeShapeType="1"/>
          </p:cNvCxnSpPr>
          <p:nvPr userDrawn="1"/>
        </p:nvCxnSpPr>
        <p:spPr bwMode="auto">
          <a:xfrm rot="5400000">
            <a:off x="2624760" y="3428040"/>
            <a:ext cx="6858000" cy="1920"/>
          </a:xfrm>
          <a:prstGeom prst="line">
            <a:avLst/>
          </a:prstGeom>
          <a:noFill/>
          <a:ln w="9525" algn="ctr">
            <a:solidFill>
              <a:schemeClr val="accent5">
                <a:lumMod val="50000"/>
              </a:schemeClr>
            </a:solidFill>
            <a:round/>
            <a:headEnd/>
            <a:tailEnd/>
          </a:ln>
        </p:spPr>
      </p:cxnSp>
      <p:sp>
        <p:nvSpPr>
          <p:cNvPr id="23" name="テキスト プレースホルダ 1">
            <a:extLst>
              <a:ext uri="{FF2B5EF4-FFF2-40B4-BE49-F238E27FC236}">
                <a16:creationId xmlns:a16="http://schemas.microsoft.com/office/drawing/2014/main" id="{10DAFEE8-5E71-443B-94B2-F1D9F62C3D79}"/>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5 x 4</a:t>
            </a:r>
            <a:endParaRPr lang="ja-JP" altLang="en-US" dirty="0"/>
          </a:p>
        </p:txBody>
      </p:sp>
    </p:spTree>
    <p:extLst>
      <p:ext uri="{BB962C8B-B14F-4D97-AF65-F5344CB8AC3E}">
        <p14:creationId xmlns:p14="http://schemas.microsoft.com/office/powerpoint/2010/main" val="1236949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ユーザー設定レイアウト">
    <p:spTree>
      <p:nvGrpSpPr>
        <p:cNvPr id="1" name=""/>
        <p:cNvGrpSpPr/>
        <p:nvPr/>
      </p:nvGrpSpPr>
      <p:grpSpPr>
        <a:xfrm>
          <a:off x="0" y="0"/>
          <a:ext cx="0" cy="0"/>
          <a:chOff x="0" y="0"/>
          <a:chExt cx="0" cy="0"/>
        </a:xfrm>
      </p:grpSpPr>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chemeClr val="tx2">
                    <a:lumMod val="20000"/>
                    <a:lumOff val="80000"/>
                  </a:schemeClr>
                </a:solidFill>
                <a:latin typeface="Arial" panose="020B0604020202020204" pitchFamily="34" charset="0"/>
                <a:ea typeface="MS Gothic" panose="020B0609070205080204" pitchFamily="49" charset="-128"/>
              </a:defRPr>
            </a:lvl1pPr>
          </a:lstStyle>
          <a:p>
            <a:pPr lvl="0"/>
            <a:r>
              <a:rPr lang="en-US" altLang="ja-JP" dirty="0"/>
              <a:t>Logos</a:t>
            </a:r>
            <a:endParaRPr lang="ja-JP" altLang="en-US" dirty="0"/>
          </a:p>
        </p:txBody>
      </p:sp>
      <p:pic>
        <p:nvPicPr>
          <p:cNvPr id="15" name="Picture 8" descr="大阪大学医学部附属病院">
            <a:extLst>
              <a:ext uri="{FF2B5EF4-FFF2-40B4-BE49-F238E27FC236}">
                <a16:creationId xmlns:a16="http://schemas.microsoft.com/office/drawing/2014/main" id="{9E67F1AA-0E55-4AF6-A5F5-BCA9339AE2E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0" b="100000" l="0" r="17009"/>
                    </a14:imgEffect>
                  </a14:imgLayer>
                </a14:imgProps>
              </a:ext>
              <a:ext uri="{28A0092B-C50C-407E-A947-70E740481C1C}">
                <a14:useLocalDpi xmlns:a14="http://schemas.microsoft.com/office/drawing/2010/main" val="0"/>
              </a:ext>
            </a:extLst>
          </a:blip>
          <a:srcRect r="82818"/>
          <a:stretch/>
        </p:blipFill>
        <p:spPr bwMode="auto">
          <a:xfrm>
            <a:off x="7954640" y="3190776"/>
            <a:ext cx="614326" cy="524258"/>
          </a:xfrm>
          <a:prstGeom prst="rect">
            <a:avLst/>
          </a:prstGeom>
          <a:noFill/>
          <a:effectLst>
            <a:glow rad="101600">
              <a:schemeClr val="bg1">
                <a:alpha val="80000"/>
              </a:schemeClr>
            </a:glow>
          </a:effectLst>
          <a:extLst>
            <a:ext uri="{909E8E84-426E-40dd-AFC4-6F175D3DCCD1}">
              <a14:hiddenFill xmlns="" xmlns:a14="http://schemas.microsoft.com/office/drawing/2010/main">
                <a:solidFill>
                  <a:srgbClr val="FFFFFF"/>
                </a:solidFill>
              </a14:hiddenFill>
            </a:ext>
          </a:extLst>
        </p:spPr>
      </p:pic>
      <p:pic>
        <p:nvPicPr>
          <p:cNvPr id="16" name="Picture 2" descr="クリックすると新しいウィンドウで開きます">
            <a:extLst>
              <a:ext uri="{FF2B5EF4-FFF2-40B4-BE49-F238E27FC236}">
                <a16:creationId xmlns:a16="http://schemas.microsoft.com/office/drawing/2014/main" id="{DAC580CF-92F1-409E-B1F4-34F2BA09D5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95630" y="4036706"/>
            <a:ext cx="730833" cy="5176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C6A5AB-BD0C-45D2-AB60-E11048165043}"/>
              </a:ext>
            </a:extLst>
          </p:cNvPr>
          <p:cNvPicPr>
            <a:picLocks noChangeAspect="1" noChangeArrowheads="1"/>
          </p:cNvPicPr>
          <p:nvPr userDrawn="1"/>
        </p:nvPicPr>
        <p:blipFill>
          <a:blip r:embed="rId5" cstate="print"/>
          <a:srcRect/>
          <a:stretch>
            <a:fillRect/>
          </a:stretch>
        </p:blipFill>
        <p:spPr bwMode="auto">
          <a:xfrm>
            <a:off x="2667540" y="687756"/>
            <a:ext cx="647700" cy="647700"/>
          </a:xfrm>
          <a:prstGeom prst="rect">
            <a:avLst/>
          </a:prstGeom>
          <a:noFill/>
          <a:ln w="9525">
            <a:noFill/>
            <a:miter lim="800000"/>
            <a:headEnd/>
            <a:tailEnd/>
          </a:ln>
        </p:spPr>
      </p:pic>
      <p:pic>
        <p:nvPicPr>
          <p:cNvPr id="18" name="Picture 17" descr="TMUlogo">
            <a:extLst>
              <a:ext uri="{FF2B5EF4-FFF2-40B4-BE49-F238E27FC236}">
                <a16:creationId xmlns:a16="http://schemas.microsoft.com/office/drawing/2014/main" id="{F2CAFDF6-5016-4390-8AEE-ECAF24B7B04B}"/>
              </a:ext>
            </a:extLst>
          </p:cNvPr>
          <p:cNvPicPr>
            <a:picLocks noChangeAspect="1" noChangeArrowheads="1"/>
          </p:cNvPicPr>
          <p:nvPr userDrawn="1"/>
        </p:nvPicPr>
        <p:blipFill>
          <a:blip r:embed="rId6" cstate="print"/>
          <a:srcRect/>
          <a:stretch>
            <a:fillRect/>
          </a:stretch>
        </p:blipFill>
        <p:spPr bwMode="auto">
          <a:xfrm>
            <a:off x="2562494" y="1335456"/>
            <a:ext cx="608012" cy="712788"/>
          </a:xfrm>
          <a:prstGeom prst="rect">
            <a:avLst/>
          </a:prstGeom>
          <a:noFill/>
          <a:ln w="9525">
            <a:noFill/>
            <a:miter lim="800000"/>
            <a:headEnd/>
            <a:tailEnd/>
          </a:ln>
        </p:spPr>
      </p:pic>
      <p:pic>
        <p:nvPicPr>
          <p:cNvPr id="19" name="Picture 18">
            <a:extLst>
              <a:ext uri="{FF2B5EF4-FFF2-40B4-BE49-F238E27FC236}">
                <a16:creationId xmlns:a16="http://schemas.microsoft.com/office/drawing/2014/main" id="{FD89ACAC-D985-4E67-9776-DBECC86B8034}"/>
              </a:ext>
            </a:extLst>
          </p:cNvPr>
          <p:cNvPicPr>
            <a:picLocks noChangeAspect="1" noChangeArrowheads="1"/>
          </p:cNvPicPr>
          <p:nvPr userDrawn="1"/>
        </p:nvPicPr>
        <p:blipFill>
          <a:blip r:embed="rId7" cstate="print"/>
          <a:srcRect/>
          <a:stretch>
            <a:fillRect/>
          </a:stretch>
        </p:blipFill>
        <p:spPr bwMode="auto">
          <a:xfrm>
            <a:off x="2616440" y="2152124"/>
            <a:ext cx="869951" cy="457200"/>
          </a:xfrm>
          <a:prstGeom prst="rect">
            <a:avLst/>
          </a:prstGeom>
          <a:noFill/>
          <a:ln w="9525">
            <a:noFill/>
            <a:miter lim="800000"/>
            <a:headEnd/>
            <a:tailEnd/>
          </a:ln>
        </p:spPr>
      </p:pic>
      <p:sp>
        <p:nvSpPr>
          <p:cNvPr id="20" name="TextBox 6">
            <a:extLst>
              <a:ext uri="{FF2B5EF4-FFF2-40B4-BE49-F238E27FC236}">
                <a16:creationId xmlns:a16="http://schemas.microsoft.com/office/drawing/2014/main" id="{D3A1A73C-D7D7-4223-8A34-E4CE41A7326E}"/>
              </a:ext>
            </a:extLst>
          </p:cNvPr>
          <p:cNvSpPr txBox="1"/>
          <p:nvPr userDrawn="1"/>
        </p:nvSpPr>
        <p:spPr>
          <a:xfrm>
            <a:off x="3486391" y="696173"/>
            <a:ext cx="4585422"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University of Tsukuba (not for COG)</a:t>
            </a:r>
          </a:p>
        </p:txBody>
      </p:sp>
      <p:sp>
        <p:nvSpPr>
          <p:cNvPr id="21" name="TextBox 7">
            <a:extLst>
              <a:ext uri="{FF2B5EF4-FFF2-40B4-BE49-F238E27FC236}">
                <a16:creationId xmlns:a16="http://schemas.microsoft.com/office/drawing/2014/main" id="{E380593F-C830-4DDF-A117-BF87C8DEA724}"/>
              </a:ext>
            </a:extLst>
          </p:cNvPr>
          <p:cNvSpPr txBox="1"/>
          <p:nvPr userDrawn="1"/>
        </p:nvSpPr>
        <p:spPr>
          <a:xfrm>
            <a:off x="3495948" y="1411991"/>
            <a:ext cx="329436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Tokyo Medical University</a:t>
            </a:r>
          </a:p>
        </p:txBody>
      </p:sp>
      <p:sp>
        <p:nvSpPr>
          <p:cNvPr id="22" name="TextBox 8">
            <a:extLst>
              <a:ext uri="{FF2B5EF4-FFF2-40B4-BE49-F238E27FC236}">
                <a16:creationId xmlns:a16="http://schemas.microsoft.com/office/drawing/2014/main" id="{D4136EA9-1B85-4A05-9900-A849E0100392}"/>
              </a:ext>
            </a:extLst>
          </p:cNvPr>
          <p:cNvSpPr txBox="1"/>
          <p:nvPr userDrawn="1"/>
        </p:nvSpPr>
        <p:spPr>
          <a:xfrm>
            <a:off x="3637265" y="2168624"/>
            <a:ext cx="743024"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COG</a:t>
            </a:r>
          </a:p>
        </p:txBody>
      </p:sp>
      <p:pic>
        <p:nvPicPr>
          <p:cNvPr id="23" name="Picture 22">
            <a:extLst>
              <a:ext uri="{FF2B5EF4-FFF2-40B4-BE49-F238E27FC236}">
                <a16:creationId xmlns:a16="http://schemas.microsoft.com/office/drawing/2014/main" id="{8EEE6F83-7CFF-4979-AE2F-AF96B93A511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9449" y="2896678"/>
            <a:ext cx="1086942" cy="529314"/>
          </a:xfrm>
          <a:prstGeom prst="rect">
            <a:avLst/>
          </a:prstGeom>
        </p:spPr>
      </p:pic>
      <p:sp>
        <p:nvSpPr>
          <p:cNvPr id="24" name="TextBox 10">
            <a:extLst>
              <a:ext uri="{FF2B5EF4-FFF2-40B4-BE49-F238E27FC236}">
                <a16:creationId xmlns:a16="http://schemas.microsoft.com/office/drawing/2014/main" id="{6801DB00-57D6-4E7E-861B-CE0AE79DAC67}"/>
              </a:ext>
            </a:extLst>
          </p:cNvPr>
          <p:cNvSpPr txBox="1"/>
          <p:nvPr userDrawn="1"/>
        </p:nvSpPr>
        <p:spPr>
          <a:xfrm>
            <a:off x="3637265" y="2902444"/>
            <a:ext cx="3171446"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Kano Lab, Univ. Tsukuba</a:t>
            </a:r>
          </a:p>
        </p:txBody>
      </p:sp>
      <p:pic>
        <p:nvPicPr>
          <p:cNvPr id="25" name="Picture 24" descr="æ¨ªæ²³é»æ©æ ªå¼ä¼ç¤¾">
            <a:extLst>
              <a:ext uri="{FF2B5EF4-FFF2-40B4-BE49-F238E27FC236}">
                <a16:creationId xmlns:a16="http://schemas.microsoft.com/office/drawing/2014/main" id="{395D0CC4-F352-4DA1-9BCC-978050FF4479}"/>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ackgroundRemoval t="39059" b="60471" l="5219" r="95455">
                        <a14:foregroundMark x1="18182" y1="44941" x2="18182" y2="44941"/>
                        <a14:foregroundMark x1="23401" y1="47059" x2="23401" y2="47059"/>
                        <a14:foregroundMark x1="34512" y1="44706" x2="34512" y2="44706"/>
                        <a14:foregroundMark x1="11616" y1="44706" x2="11616" y2="44706"/>
                        <a14:foregroundMark x1="5387" y1="45882" x2="5387" y2="45882"/>
                        <a14:foregroundMark x1="41919" y1="47059" x2="41919" y2="47059"/>
                        <a14:foregroundMark x1="53535" y1="46824" x2="53535" y2="46824"/>
                        <a14:foregroundMark x1="72054" y1="49176" x2="72054" y2="49176"/>
                        <a14:foregroundMark x1="88552" y1="51059" x2="88552" y2="51059"/>
                        <a14:foregroundMark x1="92424" y1="47294" x2="92424" y2="47294"/>
                        <a14:foregroundMark x1="95455" y1="50824" x2="95455" y2="50824"/>
                        <a14:foregroundMark x1="69360" y1="47529" x2="69360" y2="47529"/>
                      </a14:backgroundRemoval>
                    </a14:imgEffect>
                  </a14:imgLayer>
                </a14:imgProps>
              </a:ext>
              <a:ext uri="{28A0092B-C50C-407E-A947-70E740481C1C}">
                <a14:useLocalDpi xmlns:a14="http://schemas.microsoft.com/office/drawing/2010/main" val="0"/>
              </a:ext>
            </a:extLst>
          </a:blip>
          <a:srcRect t="36823" b="36824"/>
          <a:stretch/>
        </p:blipFill>
        <p:spPr bwMode="auto">
          <a:xfrm>
            <a:off x="1947337" y="5795566"/>
            <a:ext cx="1838325" cy="346620"/>
          </a:xfrm>
          <a:prstGeom prst="rect">
            <a:avLst/>
          </a:prstGeom>
          <a:noFill/>
          <a:effectLst>
            <a:glow rad="381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26" name="Picture 25" descr="ã·ã°ãåæ©ã®ã­ã´">
            <a:extLst>
              <a:ext uri="{FF2B5EF4-FFF2-40B4-BE49-F238E27FC236}">
                <a16:creationId xmlns:a16="http://schemas.microsoft.com/office/drawing/2014/main" id="{F41DE0BC-9F71-4297-B5A9-F7A6E69EC05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265665" y="4842897"/>
            <a:ext cx="1371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æ ªå¼ä¼ç¤¾ã¹ã«ã¤ãã¯ãã­ã¸ã¼">
            <a:extLst>
              <a:ext uri="{FF2B5EF4-FFF2-40B4-BE49-F238E27FC236}">
                <a16:creationId xmlns:a16="http://schemas.microsoft.com/office/drawing/2014/main" id="{690D33BF-045B-4B3A-A209-D51A8A651CA9}"/>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33075" y="3713346"/>
            <a:ext cx="1466850" cy="666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89636F94-9066-41F8-B490-431FD402D931}"/>
              </a:ext>
            </a:extLst>
          </p:cNvPr>
          <p:cNvSpPr txBox="1"/>
          <p:nvPr userDrawn="1"/>
        </p:nvSpPr>
        <p:spPr>
          <a:xfrm>
            <a:off x="3717621" y="3787830"/>
            <a:ext cx="208249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Sky Technology</a:t>
            </a:r>
          </a:p>
        </p:txBody>
      </p:sp>
      <p:sp>
        <p:nvSpPr>
          <p:cNvPr id="29" name="TextBox 15">
            <a:extLst>
              <a:ext uri="{FF2B5EF4-FFF2-40B4-BE49-F238E27FC236}">
                <a16:creationId xmlns:a16="http://schemas.microsoft.com/office/drawing/2014/main" id="{93FC7F7E-083D-470C-B0FB-3F7EDBB3ED58}"/>
              </a:ext>
            </a:extLst>
          </p:cNvPr>
          <p:cNvSpPr txBox="1"/>
          <p:nvPr userDrawn="1"/>
        </p:nvSpPr>
        <p:spPr>
          <a:xfrm>
            <a:off x="3870021" y="4965008"/>
            <a:ext cx="1558888"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err="1">
                <a:solidFill>
                  <a:schemeClr val="tx2">
                    <a:lumMod val="20000"/>
                    <a:lumOff val="80000"/>
                  </a:schemeClr>
                </a:solidFill>
                <a:latin typeface="+mj-lt"/>
                <a:ea typeface="+mn-ea"/>
                <a:cs typeface="Arial" panose="020B0604020202020204" pitchFamily="34" charset="0"/>
              </a:rPr>
              <a:t>OptoSigma</a:t>
            </a:r>
            <a:endParaRPr lang="en-US" sz="2400" dirty="0">
              <a:solidFill>
                <a:schemeClr val="tx2">
                  <a:lumMod val="20000"/>
                  <a:lumOff val="80000"/>
                </a:schemeClr>
              </a:solidFill>
              <a:latin typeface="+mj-lt"/>
              <a:ea typeface="+mn-ea"/>
              <a:cs typeface="Arial" panose="020B0604020202020204" pitchFamily="34" charset="0"/>
            </a:endParaRPr>
          </a:p>
        </p:txBody>
      </p:sp>
      <p:sp>
        <p:nvSpPr>
          <p:cNvPr id="30" name="TextBox 16">
            <a:extLst>
              <a:ext uri="{FF2B5EF4-FFF2-40B4-BE49-F238E27FC236}">
                <a16:creationId xmlns:a16="http://schemas.microsoft.com/office/drawing/2014/main" id="{7343C9A5-34FE-43BA-A047-A4AD43A13A90}"/>
              </a:ext>
            </a:extLst>
          </p:cNvPr>
          <p:cNvSpPr txBox="1"/>
          <p:nvPr userDrawn="1"/>
        </p:nvSpPr>
        <p:spPr>
          <a:xfrm>
            <a:off x="3870021" y="5680521"/>
            <a:ext cx="141275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Yokogawa</a:t>
            </a:r>
          </a:p>
        </p:txBody>
      </p:sp>
      <p:pic>
        <p:nvPicPr>
          <p:cNvPr id="31" name="Picture 30">
            <a:extLst>
              <a:ext uri="{FF2B5EF4-FFF2-40B4-BE49-F238E27FC236}">
                <a16:creationId xmlns:a16="http://schemas.microsoft.com/office/drawing/2014/main" id="{93CE1E69-C7D8-408E-B0BA-B6D93104C2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41883" y="1606338"/>
            <a:ext cx="2102780" cy="444144"/>
          </a:xfrm>
          <a:prstGeom prst="rect">
            <a:avLst/>
          </a:prstGeom>
        </p:spPr>
      </p:pic>
      <p:grpSp>
        <p:nvGrpSpPr>
          <p:cNvPr id="32" name="Group 31">
            <a:extLst>
              <a:ext uri="{FF2B5EF4-FFF2-40B4-BE49-F238E27FC236}">
                <a16:creationId xmlns:a16="http://schemas.microsoft.com/office/drawing/2014/main" id="{D88272AA-A20B-4D39-8198-91F5ACE13B0B}"/>
              </a:ext>
            </a:extLst>
          </p:cNvPr>
          <p:cNvGrpSpPr>
            <a:grpSpLocks noChangeAspect="1"/>
          </p:cNvGrpSpPr>
          <p:nvPr userDrawn="1"/>
        </p:nvGrpSpPr>
        <p:grpSpPr bwMode="auto">
          <a:xfrm>
            <a:off x="7967262" y="2425058"/>
            <a:ext cx="1817932" cy="368531"/>
            <a:chOff x="2800" y="1375"/>
            <a:chExt cx="809" cy="164"/>
          </a:xfrm>
          <a:effectLst>
            <a:outerShdw blurRad="50800" dist="38100" dir="2700000" algn="tl" rotWithShape="0">
              <a:prstClr val="black">
                <a:alpha val="40000"/>
              </a:prstClr>
            </a:outerShdw>
          </a:effectLst>
        </p:grpSpPr>
        <p:sp>
          <p:nvSpPr>
            <p:cNvPr id="33" name="Freeform 6">
              <a:extLst>
                <a:ext uri="{FF2B5EF4-FFF2-40B4-BE49-F238E27FC236}">
                  <a16:creationId xmlns:a16="http://schemas.microsoft.com/office/drawing/2014/main" id="{FD784E87-E0D2-477B-B579-317CB284B7FB}"/>
                </a:ext>
              </a:extLst>
            </p:cNvPr>
            <p:cNvSpPr>
              <a:spLocks/>
            </p:cNvSpPr>
            <p:nvPr userDrawn="1"/>
          </p:nvSpPr>
          <p:spPr bwMode="auto">
            <a:xfrm>
              <a:off x="2800" y="1375"/>
              <a:ext cx="154" cy="154"/>
            </a:xfrm>
            <a:custGeom>
              <a:avLst/>
              <a:gdLst>
                <a:gd name="T0" fmla="*/ 1060 w 1060"/>
                <a:gd name="T1" fmla="*/ 182 h 1062"/>
                <a:gd name="T2" fmla="*/ 621 w 1060"/>
                <a:gd name="T3" fmla="*/ 0 h 1062"/>
                <a:gd name="T4" fmla="*/ 0 w 1060"/>
                <a:gd name="T5" fmla="*/ 621 h 1062"/>
                <a:gd name="T6" fmla="*/ 184 w 1060"/>
                <a:gd name="T7" fmla="*/ 1062 h 1062"/>
                <a:gd name="T8" fmla="*/ 1060 w 1060"/>
                <a:gd name="T9" fmla="*/ 182 h 1062"/>
              </a:gdLst>
              <a:ahLst/>
              <a:cxnLst>
                <a:cxn ang="0">
                  <a:pos x="T0" y="T1"/>
                </a:cxn>
                <a:cxn ang="0">
                  <a:pos x="T2" y="T3"/>
                </a:cxn>
                <a:cxn ang="0">
                  <a:pos x="T4" y="T5"/>
                </a:cxn>
                <a:cxn ang="0">
                  <a:pos x="T6" y="T7"/>
                </a:cxn>
                <a:cxn ang="0">
                  <a:pos x="T8" y="T9"/>
                </a:cxn>
              </a:cxnLst>
              <a:rect l="0" t="0" r="r" b="b"/>
              <a:pathLst>
                <a:path w="1060" h="1062">
                  <a:moveTo>
                    <a:pt x="1060" y="182"/>
                  </a:moveTo>
                  <a:cubicBezTo>
                    <a:pt x="948" y="70"/>
                    <a:pt x="793" y="0"/>
                    <a:pt x="621" y="0"/>
                  </a:cubicBezTo>
                  <a:cubicBezTo>
                    <a:pt x="278" y="0"/>
                    <a:pt x="0" y="278"/>
                    <a:pt x="0" y="621"/>
                  </a:cubicBezTo>
                  <a:cubicBezTo>
                    <a:pt x="0" y="793"/>
                    <a:pt x="70" y="949"/>
                    <a:pt x="184" y="1062"/>
                  </a:cubicBezTo>
                  <a:lnTo>
                    <a:pt x="1060" y="182"/>
                  </a:ln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4" name="Freeform 7">
              <a:extLst>
                <a:ext uri="{FF2B5EF4-FFF2-40B4-BE49-F238E27FC236}">
                  <a16:creationId xmlns:a16="http://schemas.microsoft.com/office/drawing/2014/main" id="{5366AB22-7A39-4A62-8B25-2A6D8FD477BF}"/>
                </a:ext>
              </a:extLst>
            </p:cNvPr>
            <p:cNvSpPr>
              <a:spLocks/>
            </p:cNvSpPr>
            <p:nvPr userDrawn="1"/>
          </p:nvSpPr>
          <p:spPr bwMode="auto">
            <a:xfrm>
              <a:off x="2836" y="1477"/>
              <a:ext cx="116" cy="58"/>
            </a:xfrm>
            <a:custGeom>
              <a:avLst/>
              <a:gdLst>
                <a:gd name="T0" fmla="*/ 58 w 116"/>
                <a:gd name="T1" fmla="*/ 0 h 58"/>
                <a:gd name="T2" fmla="*/ 0 w 116"/>
                <a:gd name="T3" fmla="*/ 58 h 58"/>
                <a:gd name="T4" fmla="*/ 116 w 116"/>
                <a:gd name="T5" fmla="*/ 58 h 58"/>
                <a:gd name="T6" fmla="*/ 58 w 116"/>
                <a:gd name="T7" fmla="*/ 0 h 58"/>
              </a:gdLst>
              <a:ahLst/>
              <a:cxnLst>
                <a:cxn ang="0">
                  <a:pos x="T0" y="T1"/>
                </a:cxn>
                <a:cxn ang="0">
                  <a:pos x="T2" y="T3"/>
                </a:cxn>
                <a:cxn ang="0">
                  <a:pos x="T4" y="T5"/>
                </a:cxn>
                <a:cxn ang="0">
                  <a:pos x="T6" y="T7"/>
                </a:cxn>
              </a:cxnLst>
              <a:rect l="0" t="0" r="r" b="b"/>
              <a:pathLst>
                <a:path w="116" h="58">
                  <a:moveTo>
                    <a:pt x="58" y="0"/>
                  </a:moveTo>
                  <a:lnTo>
                    <a:pt x="0" y="58"/>
                  </a:lnTo>
                  <a:lnTo>
                    <a:pt x="116" y="58"/>
                  </a:lnTo>
                  <a:lnTo>
                    <a:pt x="58"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5" name="Freeform 8">
              <a:extLst>
                <a:ext uri="{FF2B5EF4-FFF2-40B4-BE49-F238E27FC236}">
                  <a16:creationId xmlns:a16="http://schemas.microsoft.com/office/drawing/2014/main" id="{738656C9-C916-48C1-9F94-8C2A34254ED4}"/>
                </a:ext>
              </a:extLst>
            </p:cNvPr>
            <p:cNvSpPr>
              <a:spLocks/>
            </p:cNvSpPr>
            <p:nvPr userDrawn="1"/>
          </p:nvSpPr>
          <p:spPr bwMode="auto">
            <a:xfrm>
              <a:off x="2902" y="1410"/>
              <a:ext cx="118" cy="118"/>
            </a:xfrm>
            <a:custGeom>
              <a:avLst/>
              <a:gdLst>
                <a:gd name="T0" fmla="*/ 0 w 118"/>
                <a:gd name="T1" fmla="*/ 59 h 118"/>
                <a:gd name="T2" fmla="*/ 58 w 118"/>
                <a:gd name="T3" fmla="*/ 0 h 118"/>
                <a:gd name="T4" fmla="*/ 118 w 118"/>
                <a:gd name="T5" fmla="*/ 60 h 118"/>
                <a:gd name="T6" fmla="*/ 59 w 118"/>
                <a:gd name="T7" fmla="*/ 118 h 118"/>
                <a:gd name="T8" fmla="*/ 0 w 118"/>
                <a:gd name="T9" fmla="*/ 59 h 118"/>
              </a:gdLst>
              <a:ahLst/>
              <a:cxnLst>
                <a:cxn ang="0">
                  <a:pos x="T0" y="T1"/>
                </a:cxn>
                <a:cxn ang="0">
                  <a:pos x="T2" y="T3"/>
                </a:cxn>
                <a:cxn ang="0">
                  <a:pos x="T4" y="T5"/>
                </a:cxn>
                <a:cxn ang="0">
                  <a:pos x="T6" y="T7"/>
                </a:cxn>
                <a:cxn ang="0">
                  <a:pos x="T8" y="T9"/>
                </a:cxn>
              </a:cxnLst>
              <a:rect l="0" t="0" r="r" b="b"/>
              <a:pathLst>
                <a:path w="118" h="118">
                  <a:moveTo>
                    <a:pt x="0" y="59"/>
                  </a:moveTo>
                  <a:lnTo>
                    <a:pt x="58" y="0"/>
                  </a:lnTo>
                  <a:lnTo>
                    <a:pt x="118" y="60"/>
                  </a:lnTo>
                  <a:lnTo>
                    <a:pt x="59" y="118"/>
                  </a:lnTo>
                  <a:lnTo>
                    <a:pt x="0" y="59"/>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6" name="Freeform 9">
              <a:extLst>
                <a:ext uri="{FF2B5EF4-FFF2-40B4-BE49-F238E27FC236}">
                  <a16:creationId xmlns:a16="http://schemas.microsoft.com/office/drawing/2014/main" id="{55AFB8D5-1007-4493-B5FE-F1217E983454}"/>
                </a:ext>
              </a:extLst>
            </p:cNvPr>
            <p:cNvSpPr>
              <a:spLocks/>
            </p:cNvSpPr>
            <p:nvPr userDrawn="1"/>
          </p:nvSpPr>
          <p:spPr bwMode="auto">
            <a:xfrm>
              <a:off x="3032" y="1410"/>
              <a:ext cx="116" cy="125"/>
            </a:xfrm>
            <a:custGeom>
              <a:avLst/>
              <a:gdLst>
                <a:gd name="T0" fmla="*/ 116 w 116"/>
                <a:gd name="T1" fmla="*/ 0 h 125"/>
                <a:gd name="T2" fmla="*/ 0 w 116"/>
                <a:gd name="T3" fmla="*/ 0 h 125"/>
                <a:gd name="T4" fmla="*/ 0 w 116"/>
                <a:gd name="T5" fmla="*/ 7 h 125"/>
                <a:gd name="T6" fmla="*/ 48 w 116"/>
                <a:gd name="T7" fmla="*/ 7 h 125"/>
                <a:gd name="T8" fmla="*/ 48 w 116"/>
                <a:gd name="T9" fmla="*/ 125 h 125"/>
                <a:gd name="T10" fmla="*/ 70 w 116"/>
                <a:gd name="T11" fmla="*/ 125 h 125"/>
                <a:gd name="T12" fmla="*/ 70 w 116"/>
                <a:gd name="T13" fmla="*/ 7 h 125"/>
                <a:gd name="T14" fmla="*/ 116 w 116"/>
                <a:gd name="T15" fmla="*/ 7 h 125"/>
                <a:gd name="T16" fmla="*/ 116 w 11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5">
                  <a:moveTo>
                    <a:pt x="116" y="0"/>
                  </a:moveTo>
                  <a:lnTo>
                    <a:pt x="0" y="0"/>
                  </a:lnTo>
                  <a:lnTo>
                    <a:pt x="0" y="7"/>
                  </a:lnTo>
                  <a:lnTo>
                    <a:pt x="48" y="7"/>
                  </a:lnTo>
                  <a:lnTo>
                    <a:pt x="48" y="125"/>
                  </a:lnTo>
                  <a:lnTo>
                    <a:pt x="70" y="125"/>
                  </a:lnTo>
                  <a:lnTo>
                    <a:pt x="70" y="7"/>
                  </a:lnTo>
                  <a:lnTo>
                    <a:pt x="116" y="7"/>
                  </a:lnTo>
                  <a:lnTo>
                    <a:pt x="116"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7" name="Freeform 10">
              <a:extLst>
                <a:ext uri="{FF2B5EF4-FFF2-40B4-BE49-F238E27FC236}">
                  <a16:creationId xmlns:a16="http://schemas.microsoft.com/office/drawing/2014/main" id="{EB9937C8-BDAC-4F04-9DA2-CA3EBEE65EB1}"/>
                </a:ext>
              </a:extLst>
            </p:cNvPr>
            <p:cNvSpPr>
              <a:spLocks noEditPoints="1"/>
            </p:cNvSpPr>
            <p:nvPr userDrawn="1"/>
          </p:nvSpPr>
          <p:spPr bwMode="auto">
            <a:xfrm>
              <a:off x="3135" y="1405"/>
              <a:ext cx="128" cy="133"/>
            </a:xfrm>
            <a:custGeom>
              <a:avLst/>
              <a:gdLst>
                <a:gd name="T0" fmla="*/ 442 w 884"/>
                <a:gd name="T1" fmla="*/ 0 h 920"/>
                <a:gd name="T2" fmla="*/ 0 w 884"/>
                <a:gd name="T3" fmla="*/ 460 h 920"/>
                <a:gd name="T4" fmla="*/ 442 w 884"/>
                <a:gd name="T5" fmla="*/ 920 h 920"/>
                <a:gd name="T6" fmla="*/ 884 w 884"/>
                <a:gd name="T7" fmla="*/ 460 h 920"/>
                <a:gd name="T8" fmla="*/ 442 w 884"/>
                <a:gd name="T9" fmla="*/ 0 h 920"/>
                <a:gd name="T10" fmla="*/ 443 w 884"/>
                <a:gd name="T11" fmla="*/ 869 h 920"/>
                <a:gd name="T12" fmla="*/ 170 w 884"/>
                <a:gd name="T13" fmla="*/ 459 h 920"/>
                <a:gd name="T14" fmla="*/ 443 w 884"/>
                <a:gd name="T15" fmla="*/ 49 h 920"/>
                <a:gd name="T16" fmla="*/ 717 w 884"/>
                <a:gd name="T17" fmla="*/ 459 h 920"/>
                <a:gd name="T18" fmla="*/ 443 w 884"/>
                <a:gd name="T19" fmla="*/ 869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920">
                  <a:moveTo>
                    <a:pt x="442" y="0"/>
                  </a:moveTo>
                  <a:cubicBezTo>
                    <a:pt x="196" y="0"/>
                    <a:pt x="0" y="210"/>
                    <a:pt x="0" y="460"/>
                  </a:cubicBezTo>
                  <a:cubicBezTo>
                    <a:pt x="0" y="711"/>
                    <a:pt x="196" y="920"/>
                    <a:pt x="442" y="920"/>
                  </a:cubicBezTo>
                  <a:cubicBezTo>
                    <a:pt x="688" y="920"/>
                    <a:pt x="884" y="711"/>
                    <a:pt x="884" y="460"/>
                  </a:cubicBezTo>
                  <a:cubicBezTo>
                    <a:pt x="884" y="210"/>
                    <a:pt x="688" y="0"/>
                    <a:pt x="442" y="0"/>
                  </a:cubicBezTo>
                  <a:close/>
                  <a:moveTo>
                    <a:pt x="443" y="869"/>
                  </a:moveTo>
                  <a:cubicBezTo>
                    <a:pt x="281" y="869"/>
                    <a:pt x="170" y="694"/>
                    <a:pt x="170" y="459"/>
                  </a:cubicBezTo>
                  <a:cubicBezTo>
                    <a:pt x="170" y="223"/>
                    <a:pt x="281" y="49"/>
                    <a:pt x="443" y="49"/>
                  </a:cubicBezTo>
                  <a:cubicBezTo>
                    <a:pt x="606" y="49"/>
                    <a:pt x="717" y="223"/>
                    <a:pt x="717" y="459"/>
                  </a:cubicBezTo>
                  <a:cubicBezTo>
                    <a:pt x="717" y="694"/>
                    <a:pt x="606" y="869"/>
                    <a:pt x="443" y="869"/>
                  </a:cubicBezTo>
                </a:path>
              </a:pathLst>
            </a:custGeom>
            <a:solidFill>
              <a:srgbClr val="173E7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8" name="Freeform 11">
              <a:extLst>
                <a:ext uri="{FF2B5EF4-FFF2-40B4-BE49-F238E27FC236}">
                  <a16:creationId xmlns:a16="http://schemas.microsoft.com/office/drawing/2014/main" id="{B9EA0B8A-7358-4842-8A4E-C82B457404FA}"/>
                </a:ext>
              </a:extLst>
            </p:cNvPr>
            <p:cNvSpPr>
              <a:spLocks/>
            </p:cNvSpPr>
            <p:nvPr userDrawn="1"/>
          </p:nvSpPr>
          <p:spPr bwMode="auto">
            <a:xfrm>
              <a:off x="3275" y="1409"/>
              <a:ext cx="123" cy="130"/>
            </a:xfrm>
            <a:custGeom>
              <a:avLst/>
              <a:gdLst>
                <a:gd name="T0" fmla="*/ 99 w 123"/>
                <a:gd name="T1" fmla="*/ 0 h 130"/>
                <a:gd name="T2" fmla="*/ 63 w 123"/>
                <a:gd name="T3" fmla="*/ 86 h 130"/>
                <a:gd name="T4" fmla="*/ 26 w 123"/>
                <a:gd name="T5" fmla="*/ 1 h 130"/>
                <a:gd name="T6" fmla="*/ 0 w 123"/>
                <a:gd name="T7" fmla="*/ 1 h 130"/>
                <a:gd name="T8" fmla="*/ 0 w 123"/>
                <a:gd name="T9" fmla="*/ 127 h 130"/>
                <a:gd name="T10" fmla="*/ 10 w 123"/>
                <a:gd name="T11" fmla="*/ 127 h 130"/>
                <a:gd name="T12" fmla="*/ 10 w 123"/>
                <a:gd name="T13" fmla="*/ 25 h 130"/>
                <a:gd name="T14" fmla="*/ 57 w 123"/>
                <a:gd name="T15" fmla="*/ 130 h 130"/>
                <a:gd name="T16" fmla="*/ 100 w 123"/>
                <a:gd name="T17" fmla="*/ 24 h 130"/>
                <a:gd name="T18" fmla="*/ 100 w 123"/>
                <a:gd name="T19" fmla="*/ 125 h 130"/>
                <a:gd name="T20" fmla="*/ 123 w 123"/>
                <a:gd name="T21" fmla="*/ 125 h 130"/>
                <a:gd name="T22" fmla="*/ 123 w 123"/>
                <a:gd name="T23" fmla="*/ 0 h 130"/>
                <a:gd name="T24" fmla="*/ 99 w 123"/>
                <a:gd name="T2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30">
                  <a:moveTo>
                    <a:pt x="99" y="0"/>
                  </a:moveTo>
                  <a:lnTo>
                    <a:pt x="63" y="86"/>
                  </a:lnTo>
                  <a:lnTo>
                    <a:pt x="26" y="1"/>
                  </a:lnTo>
                  <a:lnTo>
                    <a:pt x="0" y="1"/>
                  </a:lnTo>
                  <a:lnTo>
                    <a:pt x="0" y="127"/>
                  </a:lnTo>
                  <a:lnTo>
                    <a:pt x="10" y="127"/>
                  </a:lnTo>
                  <a:lnTo>
                    <a:pt x="10" y="25"/>
                  </a:lnTo>
                  <a:lnTo>
                    <a:pt x="57" y="130"/>
                  </a:lnTo>
                  <a:lnTo>
                    <a:pt x="100" y="24"/>
                  </a:lnTo>
                  <a:lnTo>
                    <a:pt x="100" y="125"/>
                  </a:lnTo>
                  <a:lnTo>
                    <a:pt x="123" y="125"/>
                  </a:lnTo>
                  <a:lnTo>
                    <a:pt x="123" y="0"/>
                  </a:lnTo>
                  <a:lnTo>
                    <a:pt x="99"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9" name="Freeform 12">
              <a:extLst>
                <a:ext uri="{FF2B5EF4-FFF2-40B4-BE49-F238E27FC236}">
                  <a16:creationId xmlns:a16="http://schemas.microsoft.com/office/drawing/2014/main" id="{AF976CE1-3042-4378-B911-65A0B8770A75}"/>
                </a:ext>
              </a:extLst>
            </p:cNvPr>
            <p:cNvSpPr>
              <a:spLocks/>
            </p:cNvSpPr>
            <p:nvPr userDrawn="1"/>
          </p:nvSpPr>
          <p:spPr bwMode="auto">
            <a:xfrm>
              <a:off x="3414" y="1409"/>
              <a:ext cx="76" cy="127"/>
            </a:xfrm>
            <a:custGeom>
              <a:avLst/>
              <a:gdLst>
                <a:gd name="T0" fmla="*/ 76 w 76"/>
                <a:gd name="T1" fmla="*/ 8 h 127"/>
                <a:gd name="T2" fmla="*/ 76 w 76"/>
                <a:gd name="T3" fmla="*/ 0 h 127"/>
                <a:gd name="T4" fmla="*/ 0 w 76"/>
                <a:gd name="T5" fmla="*/ 0 h 127"/>
                <a:gd name="T6" fmla="*/ 0 w 76"/>
                <a:gd name="T7" fmla="*/ 127 h 127"/>
                <a:gd name="T8" fmla="*/ 76 w 76"/>
                <a:gd name="T9" fmla="*/ 127 h 127"/>
                <a:gd name="T10" fmla="*/ 76 w 76"/>
                <a:gd name="T11" fmla="*/ 118 h 127"/>
                <a:gd name="T12" fmla="*/ 23 w 76"/>
                <a:gd name="T13" fmla="*/ 118 h 127"/>
                <a:gd name="T14" fmla="*/ 23 w 76"/>
                <a:gd name="T15" fmla="*/ 65 h 127"/>
                <a:gd name="T16" fmla="*/ 73 w 76"/>
                <a:gd name="T17" fmla="*/ 65 h 127"/>
                <a:gd name="T18" fmla="*/ 73 w 76"/>
                <a:gd name="T19" fmla="*/ 56 h 127"/>
                <a:gd name="T20" fmla="*/ 23 w 76"/>
                <a:gd name="T21" fmla="*/ 56 h 127"/>
                <a:gd name="T22" fmla="*/ 23 w 76"/>
                <a:gd name="T23" fmla="*/ 8 h 127"/>
                <a:gd name="T24" fmla="*/ 76 w 76"/>
                <a:gd name="T25"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7">
                  <a:moveTo>
                    <a:pt x="76" y="8"/>
                  </a:moveTo>
                  <a:lnTo>
                    <a:pt x="76" y="0"/>
                  </a:lnTo>
                  <a:lnTo>
                    <a:pt x="0" y="0"/>
                  </a:lnTo>
                  <a:lnTo>
                    <a:pt x="0" y="127"/>
                  </a:lnTo>
                  <a:lnTo>
                    <a:pt x="76" y="127"/>
                  </a:lnTo>
                  <a:lnTo>
                    <a:pt x="76" y="118"/>
                  </a:lnTo>
                  <a:lnTo>
                    <a:pt x="23" y="118"/>
                  </a:lnTo>
                  <a:lnTo>
                    <a:pt x="23" y="65"/>
                  </a:lnTo>
                  <a:lnTo>
                    <a:pt x="73" y="65"/>
                  </a:lnTo>
                  <a:lnTo>
                    <a:pt x="73" y="56"/>
                  </a:lnTo>
                  <a:lnTo>
                    <a:pt x="23" y="56"/>
                  </a:lnTo>
                  <a:lnTo>
                    <a:pt x="23" y="8"/>
                  </a:lnTo>
                  <a:lnTo>
                    <a:pt x="76" y="8"/>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40" name="Freeform 13">
              <a:extLst>
                <a:ext uri="{FF2B5EF4-FFF2-40B4-BE49-F238E27FC236}">
                  <a16:creationId xmlns:a16="http://schemas.microsoft.com/office/drawing/2014/main" id="{336B2297-BD31-4777-844B-998DE807804E}"/>
                </a:ext>
              </a:extLst>
            </p:cNvPr>
            <p:cNvSpPr>
              <a:spLocks/>
            </p:cNvSpPr>
            <p:nvPr userDrawn="1"/>
          </p:nvSpPr>
          <p:spPr bwMode="auto">
            <a:xfrm>
              <a:off x="3497" y="1409"/>
              <a:ext cx="112" cy="127"/>
            </a:xfrm>
            <a:custGeom>
              <a:avLst/>
              <a:gdLst>
                <a:gd name="T0" fmla="*/ 0 w 112"/>
                <a:gd name="T1" fmla="*/ 0 h 127"/>
                <a:gd name="T2" fmla="*/ 44 w 112"/>
                <a:gd name="T3" fmla="*/ 62 h 127"/>
                <a:gd name="T4" fmla="*/ 44 w 112"/>
                <a:gd name="T5" fmla="*/ 127 h 127"/>
                <a:gd name="T6" fmla="*/ 68 w 112"/>
                <a:gd name="T7" fmla="*/ 127 h 127"/>
                <a:gd name="T8" fmla="*/ 68 w 112"/>
                <a:gd name="T9" fmla="*/ 62 h 127"/>
                <a:gd name="T10" fmla="*/ 112 w 112"/>
                <a:gd name="T11" fmla="*/ 0 h 127"/>
                <a:gd name="T12" fmla="*/ 98 w 112"/>
                <a:gd name="T13" fmla="*/ 0 h 127"/>
                <a:gd name="T14" fmla="*/ 63 w 112"/>
                <a:gd name="T15" fmla="*/ 51 h 127"/>
                <a:gd name="T16" fmla="*/ 28 w 112"/>
                <a:gd name="T17" fmla="*/ 0 h 127"/>
                <a:gd name="T18" fmla="*/ 0 w 11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7">
                  <a:moveTo>
                    <a:pt x="0" y="0"/>
                  </a:moveTo>
                  <a:lnTo>
                    <a:pt x="44" y="62"/>
                  </a:lnTo>
                  <a:lnTo>
                    <a:pt x="44" y="127"/>
                  </a:lnTo>
                  <a:lnTo>
                    <a:pt x="68" y="127"/>
                  </a:lnTo>
                  <a:lnTo>
                    <a:pt x="68" y="62"/>
                  </a:lnTo>
                  <a:lnTo>
                    <a:pt x="112" y="0"/>
                  </a:lnTo>
                  <a:lnTo>
                    <a:pt x="98" y="0"/>
                  </a:lnTo>
                  <a:lnTo>
                    <a:pt x="63" y="51"/>
                  </a:lnTo>
                  <a:lnTo>
                    <a:pt x="28" y="0"/>
                  </a:lnTo>
                  <a:lnTo>
                    <a:pt x="0" y="0"/>
                  </a:lnTo>
                  <a:close/>
                </a:path>
              </a:pathLst>
            </a:custGeom>
            <a:solidFill>
              <a:srgbClr val="173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1" name="TextBox 8">
            <a:extLst>
              <a:ext uri="{FF2B5EF4-FFF2-40B4-BE49-F238E27FC236}">
                <a16:creationId xmlns:a16="http://schemas.microsoft.com/office/drawing/2014/main" id="{61710BE8-A1D2-44BD-9249-3ECAE4EE4AAA}"/>
              </a:ext>
            </a:extLst>
          </p:cNvPr>
          <p:cNvSpPr txBox="1"/>
          <p:nvPr userDrawn="1"/>
        </p:nvSpPr>
        <p:spPr>
          <a:xfrm>
            <a:off x="8770674" y="3195159"/>
            <a:ext cx="2261453"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Osaka University</a:t>
            </a:r>
          </a:p>
        </p:txBody>
      </p:sp>
      <p:sp>
        <p:nvSpPr>
          <p:cNvPr id="42" name="TextBox 8">
            <a:extLst>
              <a:ext uri="{FF2B5EF4-FFF2-40B4-BE49-F238E27FC236}">
                <a16:creationId xmlns:a16="http://schemas.microsoft.com/office/drawing/2014/main" id="{638A4B9F-7CB8-4C82-AD14-C6AC1D8BFEF1}"/>
              </a:ext>
            </a:extLst>
          </p:cNvPr>
          <p:cNvSpPr txBox="1"/>
          <p:nvPr userDrawn="1"/>
        </p:nvSpPr>
        <p:spPr>
          <a:xfrm>
            <a:off x="8849438" y="3997158"/>
            <a:ext cx="3018519"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Chang Gung University</a:t>
            </a:r>
          </a:p>
        </p:txBody>
      </p:sp>
      <p:grpSp>
        <p:nvGrpSpPr>
          <p:cNvPr id="43" name="Group 42">
            <a:extLst>
              <a:ext uri="{FF2B5EF4-FFF2-40B4-BE49-F238E27FC236}">
                <a16:creationId xmlns:a16="http://schemas.microsoft.com/office/drawing/2014/main" id="{EB8A2396-F959-47D2-B396-D9D5B281E77D}"/>
              </a:ext>
            </a:extLst>
          </p:cNvPr>
          <p:cNvGrpSpPr/>
          <p:nvPr userDrawn="1"/>
        </p:nvGrpSpPr>
        <p:grpSpPr>
          <a:xfrm>
            <a:off x="7796903" y="4965008"/>
            <a:ext cx="1040657" cy="624394"/>
            <a:chOff x="3505200" y="3381598"/>
            <a:chExt cx="3048000" cy="1828800"/>
          </a:xfrm>
        </p:grpSpPr>
        <p:pic>
          <p:nvPicPr>
            <p:cNvPr id="44" name="Picture 2" descr="Image result for 花王 ロゴ">
              <a:extLst>
                <a:ext uri="{FF2B5EF4-FFF2-40B4-BE49-F238E27FC236}">
                  <a16:creationId xmlns:a16="http://schemas.microsoft.com/office/drawing/2014/main" id="{300720BF-7CE9-49B2-B75C-592A08243B8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花王 ロゴ">
              <a:extLst>
                <a:ext uri="{FF2B5EF4-FFF2-40B4-BE49-F238E27FC236}">
                  <a16:creationId xmlns:a16="http://schemas.microsoft.com/office/drawing/2014/main" id="{A98D6645-7E39-4B9E-AD1F-6DD0119CAEB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花王 ロゴ">
              <a:extLst>
                <a:ext uri="{FF2B5EF4-FFF2-40B4-BE49-F238E27FC236}">
                  <a16:creationId xmlns:a16="http://schemas.microsoft.com/office/drawing/2014/main" id="{A598A45C-516D-4B8F-B0B0-C49C2BFC6D7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花王 ロゴ">
              <a:extLst>
                <a:ext uri="{FF2B5EF4-FFF2-40B4-BE49-F238E27FC236}">
                  <a16:creationId xmlns:a16="http://schemas.microsoft.com/office/drawing/2014/main" id="{D2BCC962-BB7D-44C3-86BB-9C1F5967404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花王 ロゴ">
              <a:extLst>
                <a:ext uri="{FF2B5EF4-FFF2-40B4-BE49-F238E27FC236}">
                  <a16:creationId xmlns:a16="http://schemas.microsoft.com/office/drawing/2014/main" id="{70CFDBC6-1EAB-4585-B34F-634A02DBC62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00" b="20000"/>
            <a:stretch/>
          </p:blipFill>
          <p:spPr bwMode="auto">
            <a:xfrm>
              <a:off x="3505200" y="3381598"/>
              <a:ext cx="30480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8">
            <a:extLst>
              <a:ext uri="{FF2B5EF4-FFF2-40B4-BE49-F238E27FC236}">
                <a16:creationId xmlns:a16="http://schemas.microsoft.com/office/drawing/2014/main" id="{A6AC4D7B-BD2B-4D8F-8F89-3F5584BB8BB7}"/>
              </a:ext>
            </a:extLst>
          </p:cNvPr>
          <p:cNvSpPr txBox="1"/>
          <p:nvPr userDrawn="1"/>
        </p:nvSpPr>
        <p:spPr>
          <a:xfrm>
            <a:off x="8991600" y="5067032"/>
            <a:ext cx="649217" cy="461665"/>
          </a:xfrm>
          <a:prstGeom prst="rect">
            <a:avLst/>
          </a:prstGeom>
          <a:noFill/>
        </p:spPr>
        <p:txBody>
          <a:bodyPr wrap="none" rtlCol="0">
            <a:spAutoFit/>
          </a:bodyPr>
          <a:lstStyle>
            <a:defPPr>
              <a:defRPr lang="en-US"/>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r>
              <a:rPr lang="en-US" sz="2400" dirty="0">
                <a:solidFill>
                  <a:schemeClr val="tx2">
                    <a:lumMod val="20000"/>
                    <a:lumOff val="80000"/>
                  </a:schemeClr>
                </a:solidFill>
                <a:latin typeface="+mj-lt"/>
                <a:ea typeface="+mn-ea"/>
                <a:cs typeface="Arial" panose="020B0604020202020204" pitchFamily="34" charset="0"/>
              </a:rPr>
              <a:t>Kao</a:t>
            </a:r>
          </a:p>
        </p:txBody>
      </p:sp>
    </p:spTree>
    <p:extLst>
      <p:ext uri="{BB962C8B-B14F-4D97-AF65-F5344CB8AC3E}">
        <p14:creationId xmlns:p14="http://schemas.microsoft.com/office/powerpoint/2010/main" val="1785864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4041950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mal Standard">
    <p:spTree>
      <p:nvGrpSpPr>
        <p:cNvPr id="1" name=""/>
        <p:cNvGrpSpPr/>
        <p:nvPr/>
      </p:nvGrpSpPr>
      <p:grpSpPr>
        <a:xfrm>
          <a:off x="0" y="0"/>
          <a:ext cx="0" cy="0"/>
          <a:chOff x="0" y="0"/>
          <a:chExt cx="0" cy="0"/>
        </a:xfrm>
      </p:grpSpPr>
      <p:sp>
        <p:nvSpPr>
          <p:cNvPr id="9" name="テキスト プレースホルダ 6"/>
          <p:cNvSpPr>
            <a:spLocks noGrp="1"/>
          </p:cNvSpPr>
          <p:nvPr>
            <p:ph type="body" sz="quarter" idx="10" hasCustomPrompt="1"/>
          </p:nvPr>
        </p:nvSpPr>
        <p:spPr>
          <a:xfrm>
            <a:off x="0" y="123832"/>
            <a:ext cx="1862168"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Slide title</a:t>
            </a:r>
            <a:endParaRPr lang="ja-JP" altLang="en-US" dirty="0"/>
          </a:p>
        </p:txBody>
      </p:sp>
      <p:grpSp>
        <p:nvGrpSpPr>
          <p:cNvPr id="12" name="Group 11">
            <a:extLst>
              <a:ext uri="{FF2B5EF4-FFF2-40B4-BE49-F238E27FC236}">
                <a16:creationId xmlns:a16="http://schemas.microsoft.com/office/drawing/2014/main" id="{31FD5F17-B80E-4F8F-89A5-C31E7FBC2E90}"/>
              </a:ext>
            </a:extLst>
          </p:cNvPr>
          <p:cNvGrpSpPr>
            <a:grpSpLocks/>
          </p:cNvGrpSpPr>
          <p:nvPr userDrawn="1"/>
        </p:nvGrpSpPr>
        <p:grpSpPr bwMode="auto">
          <a:xfrm>
            <a:off x="11146631" y="476223"/>
            <a:ext cx="414337" cy="560388"/>
            <a:chOff x="5617" y="335"/>
            <a:chExt cx="288" cy="389"/>
          </a:xfrm>
        </p:grpSpPr>
        <p:sp>
          <p:nvSpPr>
            <p:cNvPr id="13" name="Oval 12">
              <a:extLst>
                <a:ext uri="{FF2B5EF4-FFF2-40B4-BE49-F238E27FC236}">
                  <a16:creationId xmlns:a16="http://schemas.microsoft.com/office/drawing/2014/main" id="{2F01E813-011A-41C7-96B7-079FA37F46A4}"/>
                </a:ext>
              </a:extLst>
            </p:cNvPr>
            <p:cNvSpPr>
              <a:spLocks noChangeArrowheads="1"/>
            </p:cNvSpPr>
            <p:nvPr userDrawn="1"/>
          </p:nvSpPr>
          <p:spPr bwMode="auto">
            <a:xfrm rot="1680000">
              <a:off x="5618" y="385"/>
              <a:ext cx="288" cy="291"/>
            </a:xfrm>
            <a:prstGeom prst="ellipse">
              <a:avLst/>
            </a:prstGeom>
            <a:noFill/>
            <a:ln w="36720">
              <a:solidFill>
                <a:srgbClr val="00FF00"/>
              </a:solidFill>
              <a:round/>
              <a:headEnd/>
              <a:tailEnd/>
            </a:ln>
          </p:spPr>
          <p:txBody>
            <a:bodyPr wrap="none" anchor="ctr"/>
            <a:lstStyle/>
            <a:p>
              <a:pPr>
                <a:buFont typeface="StarSymbol"/>
                <a:buNone/>
              </a:pPr>
              <a:endParaRPr kumimoji="0" lang="ja-JP" altLang="en-US">
                <a:latin typeface="Times New Roman" pitchFamily="18" charset="0"/>
              </a:endParaRPr>
            </a:p>
          </p:txBody>
        </p:sp>
        <p:sp>
          <p:nvSpPr>
            <p:cNvPr id="14" name="Line 5">
              <a:extLst>
                <a:ext uri="{FF2B5EF4-FFF2-40B4-BE49-F238E27FC236}">
                  <a16:creationId xmlns:a16="http://schemas.microsoft.com/office/drawing/2014/main" id="{BE40CD81-9D24-45F7-AD4B-CDE7E9C2E40A}"/>
                </a:ext>
              </a:extLst>
            </p:cNvPr>
            <p:cNvSpPr>
              <a:spLocks noChangeShapeType="1"/>
            </p:cNvSpPr>
            <p:nvPr userDrawn="1"/>
          </p:nvSpPr>
          <p:spPr bwMode="auto">
            <a:xfrm flipH="1" flipV="1">
              <a:off x="5700" y="335"/>
              <a:ext cx="122" cy="391"/>
            </a:xfrm>
            <a:prstGeom prst="line">
              <a:avLst/>
            </a:prstGeom>
            <a:noFill/>
            <a:ln w="36720">
              <a:solidFill>
                <a:srgbClr val="FFFF00"/>
              </a:solidFill>
              <a:round/>
              <a:headEnd/>
              <a:tailEnd/>
            </a:ln>
          </p:spPr>
          <p:txBody>
            <a:bodyPr/>
            <a:lstStyle/>
            <a:p>
              <a:pPr fontAlgn="auto">
                <a:spcBef>
                  <a:spcPts val="0"/>
                </a:spcBef>
                <a:spcAft>
                  <a:spcPts val="0"/>
                </a:spcAft>
                <a:buFont typeface="StarSymbol" charset="0"/>
                <a:buNone/>
                <a:defRPr/>
              </a:pPr>
              <a:endParaRPr kumimoji="0" lang="ja-JP" altLang="en-US">
                <a:latin typeface="+mn-lt"/>
                <a:ea typeface="+mn-ea"/>
              </a:endParaRPr>
            </a:p>
          </p:txBody>
        </p:sp>
      </p:grpSp>
      <p:pic>
        <p:nvPicPr>
          <p:cNvPr id="15" name="Picture 7">
            <a:extLst>
              <a:ext uri="{FF2B5EF4-FFF2-40B4-BE49-F238E27FC236}">
                <a16:creationId xmlns:a16="http://schemas.microsoft.com/office/drawing/2014/main" id="{10CCCF90-D4BC-43F2-9EFA-67AD120720CD}"/>
              </a:ext>
            </a:extLst>
          </p:cNvPr>
          <p:cNvPicPr>
            <a:picLocks noChangeAspect="1" noChangeArrowheads="1"/>
          </p:cNvPicPr>
          <p:nvPr userDrawn="1"/>
        </p:nvPicPr>
        <p:blipFill>
          <a:blip r:embed="rId2" cstate="print"/>
          <a:srcRect/>
          <a:stretch>
            <a:fillRect/>
          </a:stretch>
        </p:blipFill>
        <p:spPr bwMode="auto">
          <a:xfrm>
            <a:off x="10287793" y="300011"/>
            <a:ext cx="869950" cy="457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B10914A2-DC4D-4640-8960-695888DB2BAD}"/>
              </a:ext>
            </a:extLst>
          </p:cNvPr>
          <p:cNvCxnSpPr/>
          <p:nvPr userDrawn="1"/>
        </p:nvCxnSpPr>
        <p:spPr bwMode="auto">
          <a:xfrm flipH="1">
            <a:off x="11353800" y="356408"/>
            <a:ext cx="838200" cy="401638"/>
          </a:xfrm>
          <a:prstGeom prst="line">
            <a:avLst/>
          </a:prstGeom>
          <a:noFill/>
          <a:ln w="381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A04848F-3869-4192-A98E-EB477CEA37B5}"/>
              </a:ext>
            </a:extLst>
          </p:cNvPr>
          <p:cNvCxnSpPr>
            <a:cxnSpLocks/>
          </p:cNvCxnSpPr>
          <p:nvPr userDrawn="1"/>
        </p:nvCxnSpPr>
        <p:spPr bwMode="auto">
          <a:xfrm flipH="1">
            <a:off x="0" y="756417"/>
            <a:ext cx="11353800" cy="0"/>
          </a:xfrm>
          <a:prstGeom prst="line">
            <a:avLst/>
          </a:prstGeom>
          <a:noFill/>
          <a:ln w="38100" cap="flat" cmpd="sng" algn="ctr">
            <a:solidFill>
              <a:srgbClr val="FF0000"/>
            </a:solidFill>
            <a:prstDash val="solid"/>
            <a:round/>
            <a:headEnd type="none" w="med" len="med"/>
            <a:tailEnd type="none" w="med" len="med"/>
          </a:ln>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47" name="テキスト プレースホルダ 6">
            <a:extLst>
              <a:ext uri="{FF2B5EF4-FFF2-40B4-BE49-F238E27FC236}">
                <a16:creationId xmlns:a16="http://schemas.microsoft.com/office/drawing/2014/main" id="{64931B32-3A34-48BE-8B2E-AEFB0C6A029B}"/>
              </a:ext>
            </a:extLst>
          </p:cNvPr>
          <p:cNvSpPr>
            <a:spLocks noGrp="1"/>
          </p:cNvSpPr>
          <p:nvPr>
            <p:ph type="body" sz="quarter" idx="10" hasCustomPrompt="1"/>
          </p:nvPr>
        </p:nvSpPr>
        <p:spPr>
          <a:xfrm>
            <a:off x="3" y="123832"/>
            <a:ext cx="2301391" cy="493081"/>
          </a:xfrm>
          <a:prstGeom prst="rect">
            <a:avLst/>
          </a:prstGeom>
        </p:spPr>
        <p:txBody>
          <a:bodyPr wrap="none" lIns="82927" tIns="41464" rIns="82927" bIns="41464">
            <a:spAutoFit/>
          </a:bodyPr>
          <a:lstStyle>
            <a:lvl1pPr>
              <a:buNone/>
              <a:defRPr sz="2800" b="1" baseline="0">
                <a:solidFill>
                  <a:schemeClr val="tx2">
                    <a:lumMod val="20000"/>
                    <a:lumOff val="80000"/>
                  </a:schemeClr>
                </a:solidFill>
                <a:latin typeface="Arial" pitchFamily="34" charset="0"/>
                <a:ea typeface="MS Gothic" panose="020B0609070205080204" pitchFamily="49" charset="-128"/>
                <a:cs typeface="Arial" pitchFamily="34" charset="0"/>
              </a:defRPr>
            </a:lvl1pPr>
          </a:lstStyle>
          <a:p>
            <a:pPr lvl="0"/>
            <a:r>
              <a:rPr lang="en-US" altLang="ja-JP" dirty="0"/>
              <a:t>Color wheel</a:t>
            </a:r>
            <a:endParaRPr lang="ja-JP" altLang="en-US" dirty="0"/>
          </a:p>
        </p:txBody>
      </p:sp>
      <p:sp>
        <p:nvSpPr>
          <p:cNvPr id="148" name="円/楕円 12">
            <a:extLst>
              <a:ext uri="{FF2B5EF4-FFF2-40B4-BE49-F238E27FC236}">
                <a16:creationId xmlns:a16="http://schemas.microsoft.com/office/drawing/2014/main" id="{F28C18DB-00AB-43D8-BA98-652F7764A73D}"/>
              </a:ext>
            </a:extLst>
          </p:cNvPr>
          <p:cNvSpPr/>
          <p:nvPr userDrawn="1"/>
        </p:nvSpPr>
        <p:spPr>
          <a:xfrm>
            <a:off x="3535362" y="2631450"/>
            <a:ext cx="260350" cy="261938"/>
          </a:xfrm>
          <a:prstGeom prst="ellipse">
            <a:avLst/>
          </a:prstGeom>
          <a:solidFill>
            <a:srgbClr val="00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49" name="円/楕円 13">
            <a:extLst>
              <a:ext uri="{FF2B5EF4-FFF2-40B4-BE49-F238E27FC236}">
                <a16:creationId xmlns:a16="http://schemas.microsoft.com/office/drawing/2014/main" id="{424F2BC5-0A9B-49CD-B2DB-23B85BC8534C}"/>
              </a:ext>
            </a:extLst>
          </p:cNvPr>
          <p:cNvSpPr/>
          <p:nvPr userDrawn="1"/>
        </p:nvSpPr>
        <p:spPr>
          <a:xfrm>
            <a:off x="7940675" y="2631450"/>
            <a:ext cx="260350" cy="261938"/>
          </a:xfrm>
          <a:prstGeom prst="ellipse">
            <a:avLst/>
          </a:prstGeom>
          <a:solidFill>
            <a:srgbClr val="66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0" name="円/楕円 14">
            <a:extLst>
              <a:ext uri="{FF2B5EF4-FFF2-40B4-BE49-F238E27FC236}">
                <a16:creationId xmlns:a16="http://schemas.microsoft.com/office/drawing/2014/main" id="{8ADF305C-2A25-4DE2-9C2E-6DF20D724500}"/>
              </a:ext>
            </a:extLst>
          </p:cNvPr>
          <p:cNvSpPr/>
          <p:nvPr userDrawn="1"/>
        </p:nvSpPr>
        <p:spPr>
          <a:xfrm>
            <a:off x="7573962" y="2631450"/>
            <a:ext cx="260350" cy="261938"/>
          </a:xfrm>
          <a:prstGeom prst="ellipse">
            <a:avLst/>
          </a:prstGeom>
          <a:solidFill>
            <a:srgbClr val="CC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1" name="円/楕円 15">
            <a:extLst>
              <a:ext uri="{FF2B5EF4-FFF2-40B4-BE49-F238E27FC236}">
                <a16:creationId xmlns:a16="http://schemas.microsoft.com/office/drawing/2014/main" id="{1FA661AA-F55E-4938-B63C-E6F663D5345C}"/>
              </a:ext>
            </a:extLst>
          </p:cNvPr>
          <p:cNvSpPr/>
          <p:nvPr userDrawn="1"/>
        </p:nvSpPr>
        <p:spPr>
          <a:xfrm>
            <a:off x="7207250" y="2631450"/>
            <a:ext cx="260350" cy="261938"/>
          </a:xfrm>
          <a:prstGeom prst="ellipse">
            <a:avLst/>
          </a:prstGeom>
          <a:solidFill>
            <a:srgbClr val="FF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2" name="円/楕円 16">
            <a:extLst>
              <a:ext uri="{FF2B5EF4-FFF2-40B4-BE49-F238E27FC236}">
                <a16:creationId xmlns:a16="http://schemas.microsoft.com/office/drawing/2014/main" id="{B8D15FFE-A616-4E0F-98A5-E5707D9E0C7C}"/>
              </a:ext>
            </a:extLst>
          </p:cNvPr>
          <p:cNvSpPr/>
          <p:nvPr userDrawn="1"/>
        </p:nvSpPr>
        <p:spPr>
          <a:xfrm>
            <a:off x="6838950" y="2631450"/>
            <a:ext cx="261937" cy="261938"/>
          </a:xfrm>
          <a:prstGeom prst="ellipse">
            <a:avLst/>
          </a:prstGeom>
          <a:solidFill>
            <a:srgbClr val="FF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3" name="円/楕円 17">
            <a:extLst>
              <a:ext uri="{FF2B5EF4-FFF2-40B4-BE49-F238E27FC236}">
                <a16:creationId xmlns:a16="http://schemas.microsoft.com/office/drawing/2014/main" id="{F54AA6C6-CD64-48F7-86A2-1C446459D65F}"/>
              </a:ext>
            </a:extLst>
          </p:cNvPr>
          <p:cNvSpPr/>
          <p:nvPr userDrawn="1"/>
        </p:nvSpPr>
        <p:spPr>
          <a:xfrm>
            <a:off x="6472237" y="2631450"/>
            <a:ext cx="260350" cy="261938"/>
          </a:xfrm>
          <a:prstGeom prst="ellipse">
            <a:avLst/>
          </a:prstGeom>
          <a:solidFill>
            <a:srgbClr val="FF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4" name="円/楕円 18">
            <a:extLst>
              <a:ext uri="{FF2B5EF4-FFF2-40B4-BE49-F238E27FC236}">
                <a16:creationId xmlns:a16="http://schemas.microsoft.com/office/drawing/2014/main" id="{F1BA1297-3C95-4B25-8FC7-F163BB57FABE}"/>
              </a:ext>
            </a:extLst>
          </p:cNvPr>
          <p:cNvSpPr/>
          <p:nvPr userDrawn="1"/>
        </p:nvSpPr>
        <p:spPr>
          <a:xfrm>
            <a:off x="6105525" y="2631450"/>
            <a:ext cx="260350" cy="261938"/>
          </a:xfrm>
          <a:prstGeom prst="ellipse">
            <a:avLst/>
          </a:prstGeom>
          <a:solidFill>
            <a:srgbClr val="FF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5" name="円/楕円 19">
            <a:extLst>
              <a:ext uri="{FF2B5EF4-FFF2-40B4-BE49-F238E27FC236}">
                <a16:creationId xmlns:a16="http://schemas.microsoft.com/office/drawing/2014/main" id="{02E028F5-53E3-4CA2-8C4D-8A686CC04BF4}"/>
              </a:ext>
            </a:extLst>
          </p:cNvPr>
          <p:cNvSpPr/>
          <p:nvPr userDrawn="1"/>
        </p:nvSpPr>
        <p:spPr>
          <a:xfrm>
            <a:off x="5737225" y="2631450"/>
            <a:ext cx="261937" cy="26193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6" name="円/楕円 20">
            <a:extLst>
              <a:ext uri="{FF2B5EF4-FFF2-40B4-BE49-F238E27FC236}">
                <a16:creationId xmlns:a16="http://schemas.microsoft.com/office/drawing/2014/main" id="{85AC4EA9-740E-4A7E-84FB-5BD92BF1582B}"/>
              </a:ext>
            </a:extLst>
          </p:cNvPr>
          <p:cNvSpPr/>
          <p:nvPr userDrawn="1"/>
        </p:nvSpPr>
        <p:spPr>
          <a:xfrm>
            <a:off x="5370512" y="2631450"/>
            <a:ext cx="260350" cy="261938"/>
          </a:xfrm>
          <a:prstGeom prst="ellipse">
            <a:avLst/>
          </a:prstGeom>
          <a:solidFill>
            <a:srgbClr val="CC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7" name="円/楕円 21">
            <a:extLst>
              <a:ext uri="{FF2B5EF4-FFF2-40B4-BE49-F238E27FC236}">
                <a16:creationId xmlns:a16="http://schemas.microsoft.com/office/drawing/2014/main" id="{0C897337-805E-482E-A119-5A18306979CC}"/>
              </a:ext>
            </a:extLst>
          </p:cNvPr>
          <p:cNvSpPr/>
          <p:nvPr userDrawn="1"/>
        </p:nvSpPr>
        <p:spPr>
          <a:xfrm>
            <a:off x="5003800" y="2631450"/>
            <a:ext cx="260350" cy="261938"/>
          </a:xfrm>
          <a:prstGeom prst="ellipse">
            <a:avLst/>
          </a:prstGeom>
          <a:solidFill>
            <a:srgbClr val="99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8" name="円/楕円 22">
            <a:extLst>
              <a:ext uri="{FF2B5EF4-FFF2-40B4-BE49-F238E27FC236}">
                <a16:creationId xmlns:a16="http://schemas.microsoft.com/office/drawing/2014/main" id="{47939FB6-6D45-45BA-AA5C-9D2FCB68D58B}"/>
              </a:ext>
            </a:extLst>
          </p:cNvPr>
          <p:cNvSpPr/>
          <p:nvPr userDrawn="1"/>
        </p:nvSpPr>
        <p:spPr>
          <a:xfrm>
            <a:off x="4637087" y="2631450"/>
            <a:ext cx="260350" cy="261938"/>
          </a:xfrm>
          <a:prstGeom prst="ellipse">
            <a:avLst/>
          </a:prstGeom>
          <a:solidFill>
            <a:srgbClr val="66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59" name="円/楕円 23">
            <a:extLst>
              <a:ext uri="{FF2B5EF4-FFF2-40B4-BE49-F238E27FC236}">
                <a16:creationId xmlns:a16="http://schemas.microsoft.com/office/drawing/2014/main" id="{C3B0A261-8909-41C3-B89D-263339D02E96}"/>
              </a:ext>
            </a:extLst>
          </p:cNvPr>
          <p:cNvSpPr/>
          <p:nvPr userDrawn="1"/>
        </p:nvSpPr>
        <p:spPr>
          <a:xfrm>
            <a:off x="4268787" y="2631450"/>
            <a:ext cx="260350" cy="261938"/>
          </a:xfrm>
          <a:prstGeom prst="ellipse">
            <a:avLst/>
          </a:prstGeom>
          <a:solidFill>
            <a:srgbClr val="33CC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0" name="円/楕円 24">
            <a:extLst>
              <a:ext uri="{FF2B5EF4-FFF2-40B4-BE49-F238E27FC236}">
                <a16:creationId xmlns:a16="http://schemas.microsoft.com/office/drawing/2014/main" id="{49081715-32F2-4986-B0F0-76453E1DB358}"/>
              </a:ext>
            </a:extLst>
          </p:cNvPr>
          <p:cNvSpPr/>
          <p:nvPr userDrawn="1"/>
        </p:nvSpPr>
        <p:spPr>
          <a:xfrm>
            <a:off x="3902075" y="2631450"/>
            <a:ext cx="260350" cy="261938"/>
          </a:xfrm>
          <a:prstGeom prst="ellipse">
            <a:avLst/>
          </a:prstGeom>
          <a:solidFill>
            <a:srgbClr val="0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1" name="円/楕円 25">
            <a:extLst>
              <a:ext uri="{FF2B5EF4-FFF2-40B4-BE49-F238E27FC236}">
                <a16:creationId xmlns:a16="http://schemas.microsoft.com/office/drawing/2014/main" id="{5F78395A-F77A-4B49-8D7D-29A3699C2AC5}"/>
              </a:ext>
            </a:extLst>
          </p:cNvPr>
          <p:cNvSpPr/>
          <p:nvPr userDrawn="1"/>
        </p:nvSpPr>
        <p:spPr>
          <a:xfrm>
            <a:off x="3719512" y="2290138"/>
            <a:ext cx="260350" cy="261937"/>
          </a:xfrm>
          <a:prstGeom prst="ellipse">
            <a:avLst/>
          </a:prstGeom>
          <a:solidFill>
            <a:srgbClr val="00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2" name="円/楕円 26">
            <a:extLst>
              <a:ext uri="{FF2B5EF4-FFF2-40B4-BE49-F238E27FC236}">
                <a16:creationId xmlns:a16="http://schemas.microsoft.com/office/drawing/2014/main" id="{A1184D67-B7FB-4B51-8069-BB16E166DA31}"/>
              </a:ext>
            </a:extLst>
          </p:cNvPr>
          <p:cNvSpPr/>
          <p:nvPr userDrawn="1"/>
        </p:nvSpPr>
        <p:spPr>
          <a:xfrm>
            <a:off x="7758112" y="2290138"/>
            <a:ext cx="260350" cy="261937"/>
          </a:xfrm>
          <a:prstGeom prst="ellipse">
            <a:avLst/>
          </a:prstGeom>
          <a:solidFill>
            <a:srgbClr val="99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3" name="円/楕円 27">
            <a:extLst>
              <a:ext uri="{FF2B5EF4-FFF2-40B4-BE49-F238E27FC236}">
                <a16:creationId xmlns:a16="http://schemas.microsoft.com/office/drawing/2014/main" id="{74A469A7-1700-400F-BB2E-FF50FF191ED6}"/>
              </a:ext>
            </a:extLst>
          </p:cNvPr>
          <p:cNvSpPr/>
          <p:nvPr userDrawn="1"/>
        </p:nvSpPr>
        <p:spPr>
          <a:xfrm>
            <a:off x="7391400" y="2290138"/>
            <a:ext cx="260350" cy="261937"/>
          </a:xfrm>
          <a:prstGeom prst="ellipse">
            <a:avLst/>
          </a:prstGeom>
          <a:solidFill>
            <a:srgbClr val="CC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4" name="円/楕円 28">
            <a:extLst>
              <a:ext uri="{FF2B5EF4-FFF2-40B4-BE49-F238E27FC236}">
                <a16:creationId xmlns:a16="http://schemas.microsoft.com/office/drawing/2014/main" id="{79076F31-3839-4443-9BB2-F9DC1543E9EE}"/>
              </a:ext>
            </a:extLst>
          </p:cNvPr>
          <p:cNvSpPr/>
          <p:nvPr userDrawn="1"/>
        </p:nvSpPr>
        <p:spPr>
          <a:xfrm>
            <a:off x="7023100" y="2290138"/>
            <a:ext cx="261937" cy="261937"/>
          </a:xfrm>
          <a:prstGeom prst="ellipse">
            <a:avLst/>
          </a:prstGeom>
          <a:solidFill>
            <a:srgbClr val="CC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5" name="円/楕円 29">
            <a:extLst>
              <a:ext uri="{FF2B5EF4-FFF2-40B4-BE49-F238E27FC236}">
                <a16:creationId xmlns:a16="http://schemas.microsoft.com/office/drawing/2014/main" id="{129E3EDC-B905-4717-A41B-88394EB3A783}"/>
              </a:ext>
            </a:extLst>
          </p:cNvPr>
          <p:cNvSpPr/>
          <p:nvPr userDrawn="1"/>
        </p:nvSpPr>
        <p:spPr>
          <a:xfrm>
            <a:off x="6656387" y="2290138"/>
            <a:ext cx="260350" cy="261937"/>
          </a:xfrm>
          <a:prstGeom prst="ellipse">
            <a:avLst/>
          </a:prstGeom>
          <a:solidFill>
            <a:srgbClr val="CC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6" name="円/楕円 30">
            <a:extLst>
              <a:ext uri="{FF2B5EF4-FFF2-40B4-BE49-F238E27FC236}">
                <a16:creationId xmlns:a16="http://schemas.microsoft.com/office/drawing/2014/main" id="{F76804D9-1E36-4B89-92C3-542D708B619F}"/>
              </a:ext>
            </a:extLst>
          </p:cNvPr>
          <p:cNvSpPr/>
          <p:nvPr userDrawn="1"/>
        </p:nvSpPr>
        <p:spPr>
          <a:xfrm>
            <a:off x="6289675" y="2290138"/>
            <a:ext cx="260350" cy="261937"/>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7" name="円/楕円 31">
            <a:extLst>
              <a:ext uri="{FF2B5EF4-FFF2-40B4-BE49-F238E27FC236}">
                <a16:creationId xmlns:a16="http://schemas.microsoft.com/office/drawing/2014/main" id="{32A6F05F-4E81-4993-9BD4-1F9628D484C1}"/>
              </a:ext>
            </a:extLst>
          </p:cNvPr>
          <p:cNvSpPr/>
          <p:nvPr userDrawn="1"/>
        </p:nvSpPr>
        <p:spPr>
          <a:xfrm>
            <a:off x="5922962" y="2290138"/>
            <a:ext cx="260350" cy="261937"/>
          </a:xfrm>
          <a:prstGeom prst="ellipse">
            <a:avLst/>
          </a:prstGeom>
          <a:solidFill>
            <a:srgbClr val="CCE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8" name="円/楕円 32">
            <a:extLst>
              <a:ext uri="{FF2B5EF4-FFF2-40B4-BE49-F238E27FC236}">
                <a16:creationId xmlns:a16="http://schemas.microsoft.com/office/drawing/2014/main" id="{C02A0794-E6ED-4C98-8DD2-A915331907F9}"/>
              </a:ext>
            </a:extLst>
          </p:cNvPr>
          <p:cNvSpPr/>
          <p:nvPr userDrawn="1"/>
        </p:nvSpPr>
        <p:spPr>
          <a:xfrm>
            <a:off x="5554662" y="2290138"/>
            <a:ext cx="260350" cy="261937"/>
          </a:xfrm>
          <a:prstGeom prst="ellipse">
            <a:avLst/>
          </a:prstGeom>
          <a:solidFill>
            <a:srgbClr val="CC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69" name="円/楕円 33">
            <a:extLst>
              <a:ext uri="{FF2B5EF4-FFF2-40B4-BE49-F238E27FC236}">
                <a16:creationId xmlns:a16="http://schemas.microsoft.com/office/drawing/2014/main" id="{428A1123-BD1E-43BD-A9FF-6EF70DEC84EA}"/>
              </a:ext>
            </a:extLst>
          </p:cNvPr>
          <p:cNvSpPr/>
          <p:nvPr userDrawn="1"/>
        </p:nvSpPr>
        <p:spPr>
          <a:xfrm>
            <a:off x="5187950" y="2290138"/>
            <a:ext cx="260350" cy="261937"/>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0" name="円/楕円 34">
            <a:extLst>
              <a:ext uri="{FF2B5EF4-FFF2-40B4-BE49-F238E27FC236}">
                <a16:creationId xmlns:a16="http://schemas.microsoft.com/office/drawing/2014/main" id="{8FB39935-04A6-40B5-B21D-4E3A041EF070}"/>
              </a:ext>
            </a:extLst>
          </p:cNvPr>
          <p:cNvSpPr/>
          <p:nvPr userDrawn="1"/>
        </p:nvSpPr>
        <p:spPr>
          <a:xfrm>
            <a:off x="4821237" y="2290138"/>
            <a:ext cx="260350" cy="261937"/>
          </a:xfrm>
          <a:prstGeom prst="ellipse">
            <a:avLst/>
          </a:prstGeom>
          <a:solidFill>
            <a:srgbClr val="66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1" name="円/楕円 35">
            <a:extLst>
              <a:ext uri="{FF2B5EF4-FFF2-40B4-BE49-F238E27FC236}">
                <a16:creationId xmlns:a16="http://schemas.microsoft.com/office/drawing/2014/main" id="{156B03E7-EEB6-40F3-A867-070AB8644415}"/>
              </a:ext>
            </a:extLst>
          </p:cNvPr>
          <p:cNvSpPr/>
          <p:nvPr userDrawn="1"/>
        </p:nvSpPr>
        <p:spPr>
          <a:xfrm>
            <a:off x="4452937" y="2290138"/>
            <a:ext cx="261938" cy="261937"/>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2" name="円/楕円 36">
            <a:extLst>
              <a:ext uri="{FF2B5EF4-FFF2-40B4-BE49-F238E27FC236}">
                <a16:creationId xmlns:a16="http://schemas.microsoft.com/office/drawing/2014/main" id="{DBA8E8AA-9488-440B-BDC1-9E2B7F167AF2}"/>
              </a:ext>
            </a:extLst>
          </p:cNvPr>
          <p:cNvSpPr/>
          <p:nvPr userDrawn="1"/>
        </p:nvSpPr>
        <p:spPr>
          <a:xfrm>
            <a:off x="4086225" y="2290138"/>
            <a:ext cx="260350" cy="261937"/>
          </a:xfrm>
          <a:prstGeom prst="ellipse">
            <a:avLst/>
          </a:prstGeom>
          <a:solidFill>
            <a:srgbClr val="00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3" name="円/楕円 37">
            <a:extLst>
              <a:ext uri="{FF2B5EF4-FFF2-40B4-BE49-F238E27FC236}">
                <a16:creationId xmlns:a16="http://schemas.microsoft.com/office/drawing/2014/main" id="{9E549857-BC1D-4E02-9CF4-419E627B88EA}"/>
              </a:ext>
            </a:extLst>
          </p:cNvPr>
          <p:cNvSpPr/>
          <p:nvPr userDrawn="1"/>
        </p:nvSpPr>
        <p:spPr>
          <a:xfrm>
            <a:off x="7573962" y="1950413"/>
            <a:ext cx="260350" cy="260350"/>
          </a:xfrm>
          <a:prstGeom prst="ellipse">
            <a:avLst/>
          </a:prstGeom>
          <a:solidFill>
            <a:srgbClr val="99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4" name="円/楕円 38">
            <a:extLst>
              <a:ext uri="{FF2B5EF4-FFF2-40B4-BE49-F238E27FC236}">
                <a16:creationId xmlns:a16="http://schemas.microsoft.com/office/drawing/2014/main" id="{50AA0E81-0E10-4C58-AF52-6431D1D0CED3}"/>
              </a:ext>
            </a:extLst>
          </p:cNvPr>
          <p:cNvSpPr/>
          <p:nvPr userDrawn="1"/>
        </p:nvSpPr>
        <p:spPr>
          <a:xfrm>
            <a:off x="7207250" y="1950413"/>
            <a:ext cx="260350" cy="260350"/>
          </a:xfrm>
          <a:prstGeom prst="ellipse">
            <a:avLst/>
          </a:prstGeom>
          <a:solidFill>
            <a:srgbClr val="99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5" name="円/楕円 39">
            <a:extLst>
              <a:ext uri="{FF2B5EF4-FFF2-40B4-BE49-F238E27FC236}">
                <a16:creationId xmlns:a16="http://schemas.microsoft.com/office/drawing/2014/main" id="{9C174907-564C-4F52-8B76-FCEAAF5FBFB0}"/>
              </a:ext>
            </a:extLst>
          </p:cNvPr>
          <p:cNvSpPr/>
          <p:nvPr userDrawn="1"/>
        </p:nvSpPr>
        <p:spPr>
          <a:xfrm>
            <a:off x="6838950" y="1950413"/>
            <a:ext cx="261937" cy="260350"/>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6" name="円/楕円 40">
            <a:extLst>
              <a:ext uri="{FF2B5EF4-FFF2-40B4-BE49-F238E27FC236}">
                <a16:creationId xmlns:a16="http://schemas.microsoft.com/office/drawing/2014/main" id="{097B3A5C-41D3-411B-A3F3-C16663A419CC}"/>
              </a:ext>
            </a:extLst>
          </p:cNvPr>
          <p:cNvSpPr/>
          <p:nvPr userDrawn="1"/>
        </p:nvSpPr>
        <p:spPr>
          <a:xfrm>
            <a:off x="6472237" y="1950413"/>
            <a:ext cx="260350" cy="260350"/>
          </a:xfrm>
          <a:prstGeom prst="ellipse">
            <a:avLst/>
          </a:prstGeom>
          <a:solidFill>
            <a:srgbClr val="99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7" name="円/楕円 41">
            <a:extLst>
              <a:ext uri="{FF2B5EF4-FFF2-40B4-BE49-F238E27FC236}">
                <a16:creationId xmlns:a16="http://schemas.microsoft.com/office/drawing/2014/main" id="{B581D049-766D-435F-BB6C-283BBE6111B9}"/>
              </a:ext>
            </a:extLst>
          </p:cNvPr>
          <p:cNvSpPr/>
          <p:nvPr userDrawn="1"/>
        </p:nvSpPr>
        <p:spPr>
          <a:xfrm>
            <a:off x="6105525" y="1950413"/>
            <a:ext cx="260350" cy="260350"/>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8" name="円/楕円 42">
            <a:extLst>
              <a:ext uri="{FF2B5EF4-FFF2-40B4-BE49-F238E27FC236}">
                <a16:creationId xmlns:a16="http://schemas.microsoft.com/office/drawing/2014/main" id="{EE00BAB7-E71A-47DA-8343-A635AEF20E0F}"/>
              </a:ext>
            </a:extLst>
          </p:cNvPr>
          <p:cNvSpPr/>
          <p:nvPr userDrawn="1"/>
        </p:nvSpPr>
        <p:spPr>
          <a:xfrm>
            <a:off x="5737225" y="1950413"/>
            <a:ext cx="261937" cy="260350"/>
          </a:xfrm>
          <a:prstGeom prst="ellipse">
            <a:avLst/>
          </a:prstGeom>
          <a:solidFill>
            <a:srgbClr val="66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79" name="円/楕円 43">
            <a:extLst>
              <a:ext uri="{FF2B5EF4-FFF2-40B4-BE49-F238E27FC236}">
                <a16:creationId xmlns:a16="http://schemas.microsoft.com/office/drawing/2014/main" id="{D0FC5737-1D4E-4449-8EDD-2535711EFFBF}"/>
              </a:ext>
            </a:extLst>
          </p:cNvPr>
          <p:cNvSpPr/>
          <p:nvPr userDrawn="1"/>
        </p:nvSpPr>
        <p:spPr>
          <a:xfrm>
            <a:off x="5370512" y="1950413"/>
            <a:ext cx="260350" cy="260350"/>
          </a:xfrm>
          <a:prstGeom prst="ellipse">
            <a:avLst/>
          </a:prstGeom>
          <a:solidFill>
            <a:srgbClr val="66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0" name="円/楕円 44">
            <a:extLst>
              <a:ext uri="{FF2B5EF4-FFF2-40B4-BE49-F238E27FC236}">
                <a16:creationId xmlns:a16="http://schemas.microsoft.com/office/drawing/2014/main" id="{2B62DA03-B6BB-45A0-B875-7C3A47F78C20}"/>
              </a:ext>
            </a:extLst>
          </p:cNvPr>
          <p:cNvSpPr/>
          <p:nvPr userDrawn="1"/>
        </p:nvSpPr>
        <p:spPr>
          <a:xfrm>
            <a:off x="5003800" y="1950413"/>
            <a:ext cx="260350" cy="260350"/>
          </a:xfrm>
          <a:prstGeom prst="ellipse">
            <a:avLst/>
          </a:prstGeom>
          <a:solidFill>
            <a:srgbClr val="66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1" name="円/楕円 45">
            <a:extLst>
              <a:ext uri="{FF2B5EF4-FFF2-40B4-BE49-F238E27FC236}">
                <a16:creationId xmlns:a16="http://schemas.microsoft.com/office/drawing/2014/main" id="{506A5A13-3468-45D5-BC9C-95970286C1AD}"/>
              </a:ext>
            </a:extLst>
          </p:cNvPr>
          <p:cNvSpPr/>
          <p:nvPr userDrawn="1"/>
        </p:nvSpPr>
        <p:spPr>
          <a:xfrm>
            <a:off x="4637087" y="1950413"/>
            <a:ext cx="260350" cy="260350"/>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2" name="円/楕円 46">
            <a:extLst>
              <a:ext uri="{FF2B5EF4-FFF2-40B4-BE49-F238E27FC236}">
                <a16:creationId xmlns:a16="http://schemas.microsoft.com/office/drawing/2014/main" id="{AF128DDD-D064-4038-8A96-556CDC6F66D5}"/>
              </a:ext>
            </a:extLst>
          </p:cNvPr>
          <p:cNvSpPr/>
          <p:nvPr userDrawn="1"/>
        </p:nvSpPr>
        <p:spPr>
          <a:xfrm>
            <a:off x="4268787" y="1950413"/>
            <a:ext cx="260350" cy="260350"/>
          </a:xfrm>
          <a:prstGeom prst="ellipse">
            <a:avLst/>
          </a:prstGeom>
          <a:solidFill>
            <a:srgbClr val="00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3" name="円/楕円 47">
            <a:extLst>
              <a:ext uri="{FF2B5EF4-FFF2-40B4-BE49-F238E27FC236}">
                <a16:creationId xmlns:a16="http://schemas.microsoft.com/office/drawing/2014/main" id="{EEBC639F-A368-4CD9-B8EF-84F311BA81FA}"/>
              </a:ext>
            </a:extLst>
          </p:cNvPr>
          <p:cNvSpPr/>
          <p:nvPr userDrawn="1"/>
        </p:nvSpPr>
        <p:spPr>
          <a:xfrm>
            <a:off x="3902075" y="1950413"/>
            <a:ext cx="260350" cy="260350"/>
          </a:xfrm>
          <a:prstGeom prst="ellipse">
            <a:avLst/>
          </a:prstGeom>
          <a:solidFill>
            <a:srgbClr val="33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4" name="円/楕円 48">
            <a:extLst>
              <a:ext uri="{FF2B5EF4-FFF2-40B4-BE49-F238E27FC236}">
                <a16:creationId xmlns:a16="http://schemas.microsoft.com/office/drawing/2014/main" id="{B37E1846-B77F-4473-828D-57E4A161E339}"/>
              </a:ext>
            </a:extLst>
          </p:cNvPr>
          <p:cNvSpPr/>
          <p:nvPr userDrawn="1"/>
        </p:nvSpPr>
        <p:spPr>
          <a:xfrm>
            <a:off x="7391400" y="1609100"/>
            <a:ext cx="260350" cy="260350"/>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5" name="円/楕円 49">
            <a:extLst>
              <a:ext uri="{FF2B5EF4-FFF2-40B4-BE49-F238E27FC236}">
                <a16:creationId xmlns:a16="http://schemas.microsoft.com/office/drawing/2014/main" id="{CCE15DAC-1104-4D76-BD0C-D66A8FF2CC62}"/>
              </a:ext>
            </a:extLst>
          </p:cNvPr>
          <p:cNvSpPr/>
          <p:nvPr userDrawn="1"/>
        </p:nvSpPr>
        <p:spPr>
          <a:xfrm>
            <a:off x="7023100" y="1609100"/>
            <a:ext cx="261937" cy="260350"/>
          </a:xfrm>
          <a:prstGeom prst="ellipse">
            <a:avLst/>
          </a:prstGeom>
          <a:solidFill>
            <a:srgbClr val="66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6" name="円/楕円 50">
            <a:extLst>
              <a:ext uri="{FF2B5EF4-FFF2-40B4-BE49-F238E27FC236}">
                <a16:creationId xmlns:a16="http://schemas.microsoft.com/office/drawing/2014/main" id="{E8211E64-0AC1-4768-85B0-6B4F6C741BF9}"/>
              </a:ext>
            </a:extLst>
          </p:cNvPr>
          <p:cNvSpPr/>
          <p:nvPr userDrawn="1"/>
        </p:nvSpPr>
        <p:spPr>
          <a:xfrm>
            <a:off x="6656387" y="1609100"/>
            <a:ext cx="260350" cy="260350"/>
          </a:xfrm>
          <a:prstGeom prst="ellipse">
            <a:avLst/>
          </a:prstGeom>
          <a:solidFill>
            <a:srgbClr val="66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7" name="円/楕円 51">
            <a:extLst>
              <a:ext uri="{FF2B5EF4-FFF2-40B4-BE49-F238E27FC236}">
                <a16:creationId xmlns:a16="http://schemas.microsoft.com/office/drawing/2014/main" id="{1EEC4F20-C548-4959-A5A8-C8ECA1566D66}"/>
              </a:ext>
            </a:extLst>
          </p:cNvPr>
          <p:cNvSpPr/>
          <p:nvPr userDrawn="1"/>
        </p:nvSpPr>
        <p:spPr>
          <a:xfrm>
            <a:off x="6289675" y="1609100"/>
            <a:ext cx="260350" cy="260350"/>
          </a:xfrm>
          <a:prstGeom prst="ellipse">
            <a:avLst/>
          </a:prstGeom>
          <a:solidFill>
            <a:srgbClr val="66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8" name="円/楕円 52">
            <a:extLst>
              <a:ext uri="{FF2B5EF4-FFF2-40B4-BE49-F238E27FC236}">
                <a16:creationId xmlns:a16="http://schemas.microsoft.com/office/drawing/2014/main" id="{186CF217-BA2F-499F-A5BC-56E7877B8524}"/>
              </a:ext>
            </a:extLst>
          </p:cNvPr>
          <p:cNvSpPr/>
          <p:nvPr userDrawn="1"/>
        </p:nvSpPr>
        <p:spPr>
          <a:xfrm>
            <a:off x="5922962" y="1609100"/>
            <a:ext cx="260350" cy="260350"/>
          </a:xfrm>
          <a:prstGeom prst="ellipse">
            <a:avLst/>
          </a:prstGeom>
          <a:solidFill>
            <a:srgbClr val="33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89" name="円/楕円 53">
            <a:extLst>
              <a:ext uri="{FF2B5EF4-FFF2-40B4-BE49-F238E27FC236}">
                <a16:creationId xmlns:a16="http://schemas.microsoft.com/office/drawing/2014/main" id="{7C1725A4-D017-4491-AE58-0E3DC4FF7204}"/>
              </a:ext>
            </a:extLst>
          </p:cNvPr>
          <p:cNvSpPr/>
          <p:nvPr userDrawn="1"/>
        </p:nvSpPr>
        <p:spPr>
          <a:xfrm>
            <a:off x="5554662" y="1609100"/>
            <a:ext cx="260350" cy="260350"/>
          </a:xfrm>
          <a:prstGeom prst="ellipse">
            <a:avLst/>
          </a:prstGeom>
          <a:solidFill>
            <a:srgbClr val="33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0" name="円/楕円 54">
            <a:extLst>
              <a:ext uri="{FF2B5EF4-FFF2-40B4-BE49-F238E27FC236}">
                <a16:creationId xmlns:a16="http://schemas.microsoft.com/office/drawing/2014/main" id="{2F622DD7-EABA-481E-9314-80FA02AF28A4}"/>
              </a:ext>
            </a:extLst>
          </p:cNvPr>
          <p:cNvSpPr/>
          <p:nvPr userDrawn="1"/>
        </p:nvSpPr>
        <p:spPr>
          <a:xfrm>
            <a:off x="5187950" y="1609100"/>
            <a:ext cx="260350" cy="260350"/>
          </a:xfrm>
          <a:prstGeom prst="ellipse">
            <a:avLst/>
          </a:prstGeom>
          <a:solidFill>
            <a:srgbClr val="00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1" name="円/楕円 55">
            <a:extLst>
              <a:ext uri="{FF2B5EF4-FFF2-40B4-BE49-F238E27FC236}">
                <a16:creationId xmlns:a16="http://schemas.microsoft.com/office/drawing/2014/main" id="{4DAB2182-4BCC-4177-8A5E-09A6D8094EEF}"/>
              </a:ext>
            </a:extLst>
          </p:cNvPr>
          <p:cNvSpPr/>
          <p:nvPr userDrawn="1"/>
        </p:nvSpPr>
        <p:spPr>
          <a:xfrm>
            <a:off x="4821237" y="1609100"/>
            <a:ext cx="260350" cy="260350"/>
          </a:xfrm>
          <a:prstGeom prst="ellipse">
            <a:avLst/>
          </a:prstGeom>
          <a:solidFill>
            <a:srgbClr val="00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2" name="円/楕円 56">
            <a:extLst>
              <a:ext uri="{FF2B5EF4-FFF2-40B4-BE49-F238E27FC236}">
                <a16:creationId xmlns:a16="http://schemas.microsoft.com/office/drawing/2014/main" id="{527F8349-7F23-42CE-9477-C282FEE71C6C}"/>
              </a:ext>
            </a:extLst>
          </p:cNvPr>
          <p:cNvSpPr/>
          <p:nvPr userDrawn="1"/>
        </p:nvSpPr>
        <p:spPr>
          <a:xfrm>
            <a:off x="4452937" y="1609100"/>
            <a:ext cx="261938" cy="260350"/>
          </a:xfrm>
          <a:prstGeom prst="ellipse">
            <a:avLst/>
          </a:prstGeom>
          <a:solidFill>
            <a:srgbClr val="00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3" name="円/楕円 57">
            <a:extLst>
              <a:ext uri="{FF2B5EF4-FFF2-40B4-BE49-F238E27FC236}">
                <a16:creationId xmlns:a16="http://schemas.microsoft.com/office/drawing/2014/main" id="{069111EF-F3E2-4E52-A0C1-93FACA9BA877}"/>
              </a:ext>
            </a:extLst>
          </p:cNvPr>
          <p:cNvSpPr/>
          <p:nvPr userDrawn="1"/>
        </p:nvSpPr>
        <p:spPr>
          <a:xfrm>
            <a:off x="4086225" y="1609100"/>
            <a:ext cx="260350" cy="260350"/>
          </a:xfrm>
          <a:prstGeom prst="ellipse">
            <a:avLst/>
          </a:prstGeom>
          <a:solidFill>
            <a:srgbClr val="33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4" name="円/楕円 58">
            <a:extLst>
              <a:ext uri="{FF2B5EF4-FFF2-40B4-BE49-F238E27FC236}">
                <a16:creationId xmlns:a16="http://schemas.microsoft.com/office/drawing/2014/main" id="{9942ACF7-AD17-4D0A-B59D-0B32FCADEF23}"/>
              </a:ext>
            </a:extLst>
          </p:cNvPr>
          <p:cNvSpPr/>
          <p:nvPr userDrawn="1"/>
        </p:nvSpPr>
        <p:spPr>
          <a:xfrm>
            <a:off x="7207250" y="1267788"/>
            <a:ext cx="260350" cy="260350"/>
          </a:xfrm>
          <a:prstGeom prst="ellipse">
            <a:avLst/>
          </a:prstGeom>
          <a:solidFill>
            <a:srgbClr val="66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5" name="円/楕円 59">
            <a:extLst>
              <a:ext uri="{FF2B5EF4-FFF2-40B4-BE49-F238E27FC236}">
                <a16:creationId xmlns:a16="http://schemas.microsoft.com/office/drawing/2014/main" id="{F4E97986-A594-4A1E-A061-96B322267998}"/>
              </a:ext>
            </a:extLst>
          </p:cNvPr>
          <p:cNvSpPr/>
          <p:nvPr userDrawn="1"/>
        </p:nvSpPr>
        <p:spPr>
          <a:xfrm>
            <a:off x="6838950" y="1267788"/>
            <a:ext cx="261937" cy="260350"/>
          </a:xfrm>
          <a:prstGeom prst="ellipse">
            <a:avLst/>
          </a:prstGeom>
          <a:solidFill>
            <a:srgbClr val="33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6" name="円/楕円 60">
            <a:extLst>
              <a:ext uri="{FF2B5EF4-FFF2-40B4-BE49-F238E27FC236}">
                <a16:creationId xmlns:a16="http://schemas.microsoft.com/office/drawing/2014/main" id="{1F43C08B-B4C2-4B76-94B4-CB30704FC564}"/>
              </a:ext>
            </a:extLst>
          </p:cNvPr>
          <p:cNvSpPr/>
          <p:nvPr userDrawn="1"/>
        </p:nvSpPr>
        <p:spPr>
          <a:xfrm>
            <a:off x="6472237" y="1267788"/>
            <a:ext cx="260350" cy="26035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7" name="円/楕円 61">
            <a:extLst>
              <a:ext uri="{FF2B5EF4-FFF2-40B4-BE49-F238E27FC236}">
                <a16:creationId xmlns:a16="http://schemas.microsoft.com/office/drawing/2014/main" id="{73094C90-45BB-471F-B5BD-76B9E9A4FD01}"/>
              </a:ext>
            </a:extLst>
          </p:cNvPr>
          <p:cNvSpPr/>
          <p:nvPr userDrawn="1"/>
        </p:nvSpPr>
        <p:spPr>
          <a:xfrm>
            <a:off x="6105525" y="1267788"/>
            <a:ext cx="260350" cy="260350"/>
          </a:xfrm>
          <a:prstGeom prst="ellipse">
            <a:avLst/>
          </a:prstGeom>
          <a:solidFill>
            <a:srgbClr val="00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8" name="円/楕円 62">
            <a:extLst>
              <a:ext uri="{FF2B5EF4-FFF2-40B4-BE49-F238E27FC236}">
                <a16:creationId xmlns:a16="http://schemas.microsoft.com/office/drawing/2014/main" id="{38BC6B0C-0017-4522-887C-A21C21F986FC}"/>
              </a:ext>
            </a:extLst>
          </p:cNvPr>
          <p:cNvSpPr/>
          <p:nvPr userDrawn="1"/>
        </p:nvSpPr>
        <p:spPr>
          <a:xfrm>
            <a:off x="5737225" y="1267788"/>
            <a:ext cx="261937" cy="260350"/>
          </a:xfrm>
          <a:prstGeom prst="ellipse">
            <a:avLst/>
          </a:prstGeom>
          <a:solidFill>
            <a:srgbClr val="0099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199" name="円/楕円 63">
            <a:extLst>
              <a:ext uri="{FF2B5EF4-FFF2-40B4-BE49-F238E27FC236}">
                <a16:creationId xmlns:a16="http://schemas.microsoft.com/office/drawing/2014/main" id="{DF162D7C-D820-45FF-B952-F00CEC40CBEB}"/>
              </a:ext>
            </a:extLst>
          </p:cNvPr>
          <p:cNvSpPr/>
          <p:nvPr userDrawn="1"/>
        </p:nvSpPr>
        <p:spPr>
          <a:xfrm>
            <a:off x="5370512" y="1267788"/>
            <a:ext cx="260350" cy="260350"/>
          </a:xfrm>
          <a:prstGeom prst="ellipse">
            <a:avLst/>
          </a:prstGeom>
          <a:solidFill>
            <a:srgbClr val="00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0" name="円/楕円 64">
            <a:extLst>
              <a:ext uri="{FF2B5EF4-FFF2-40B4-BE49-F238E27FC236}">
                <a16:creationId xmlns:a16="http://schemas.microsoft.com/office/drawing/2014/main" id="{6588591C-F149-4053-968E-29C8E0E2B70E}"/>
              </a:ext>
            </a:extLst>
          </p:cNvPr>
          <p:cNvSpPr/>
          <p:nvPr userDrawn="1"/>
        </p:nvSpPr>
        <p:spPr>
          <a:xfrm>
            <a:off x="5003800" y="1267788"/>
            <a:ext cx="260350" cy="260350"/>
          </a:xfrm>
          <a:prstGeom prst="ellipse">
            <a:avLst/>
          </a:prstGeom>
          <a:solidFill>
            <a:srgbClr val="33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1" name="円/楕円 65">
            <a:extLst>
              <a:ext uri="{FF2B5EF4-FFF2-40B4-BE49-F238E27FC236}">
                <a16:creationId xmlns:a16="http://schemas.microsoft.com/office/drawing/2014/main" id="{BB11660A-3B1E-4B6C-80CA-9C7E5F4C9DF3}"/>
              </a:ext>
            </a:extLst>
          </p:cNvPr>
          <p:cNvSpPr/>
          <p:nvPr userDrawn="1"/>
        </p:nvSpPr>
        <p:spPr>
          <a:xfrm>
            <a:off x="4637087" y="1267788"/>
            <a:ext cx="260350" cy="260350"/>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2" name="円/楕円 66">
            <a:extLst>
              <a:ext uri="{FF2B5EF4-FFF2-40B4-BE49-F238E27FC236}">
                <a16:creationId xmlns:a16="http://schemas.microsoft.com/office/drawing/2014/main" id="{77B2BD12-AF88-42E7-A1A3-12DEAC603F7F}"/>
              </a:ext>
            </a:extLst>
          </p:cNvPr>
          <p:cNvSpPr/>
          <p:nvPr userDrawn="1"/>
        </p:nvSpPr>
        <p:spPr>
          <a:xfrm>
            <a:off x="4268787" y="1267788"/>
            <a:ext cx="260350" cy="260350"/>
          </a:xfrm>
          <a:prstGeom prst="ellipse">
            <a:avLst/>
          </a:prstGeom>
          <a:solidFill>
            <a:srgbClr val="0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3" name="円/楕円 67">
            <a:extLst>
              <a:ext uri="{FF2B5EF4-FFF2-40B4-BE49-F238E27FC236}">
                <a16:creationId xmlns:a16="http://schemas.microsoft.com/office/drawing/2014/main" id="{B6F52F16-A54B-4D43-9136-F643F9DB437B}"/>
              </a:ext>
            </a:extLst>
          </p:cNvPr>
          <p:cNvSpPr/>
          <p:nvPr userDrawn="1"/>
        </p:nvSpPr>
        <p:spPr>
          <a:xfrm>
            <a:off x="7023100" y="926475"/>
            <a:ext cx="261937" cy="260350"/>
          </a:xfrm>
          <a:prstGeom prst="ellipse">
            <a:avLst/>
          </a:prstGeom>
          <a:solidFill>
            <a:srgbClr val="33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4" name="円/楕円 68">
            <a:extLst>
              <a:ext uri="{FF2B5EF4-FFF2-40B4-BE49-F238E27FC236}">
                <a16:creationId xmlns:a16="http://schemas.microsoft.com/office/drawing/2014/main" id="{7A75B657-FE38-41B2-BD6A-4B85A31E318D}"/>
              </a:ext>
            </a:extLst>
          </p:cNvPr>
          <p:cNvSpPr/>
          <p:nvPr userDrawn="1"/>
        </p:nvSpPr>
        <p:spPr>
          <a:xfrm>
            <a:off x="6656387" y="926475"/>
            <a:ext cx="260350" cy="260350"/>
          </a:xfrm>
          <a:prstGeom prst="ellipse">
            <a:avLst/>
          </a:prstGeom>
          <a:solidFill>
            <a:srgbClr val="3333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5" name="円/楕円 69">
            <a:extLst>
              <a:ext uri="{FF2B5EF4-FFF2-40B4-BE49-F238E27FC236}">
                <a16:creationId xmlns:a16="http://schemas.microsoft.com/office/drawing/2014/main" id="{F4F555E5-2881-4192-901F-E10A474CB3F3}"/>
              </a:ext>
            </a:extLst>
          </p:cNvPr>
          <p:cNvSpPr/>
          <p:nvPr userDrawn="1"/>
        </p:nvSpPr>
        <p:spPr>
          <a:xfrm>
            <a:off x="6289675" y="926475"/>
            <a:ext cx="260350" cy="260350"/>
          </a:xfrm>
          <a:prstGeom prst="ellipse">
            <a:avLst/>
          </a:prstGeom>
          <a:solidFill>
            <a:srgbClr val="0000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6" name="円/楕円 70">
            <a:extLst>
              <a:ext uri="{FF2B5EF4-FFF2-40B4-BE49-F238E27FC236}">
                <a16:creationId xmlns:a16="http://schemas.microsoft.com/office/drawing/2014/main" id="{9AD590C0-EF5F-46AA-9AB0-30B86772BDAA}"/>
              </a:ext>
            </a:extLst>
          </p:cNvPr>
          <p:cNvSpPr/>
          <p:nvPr userDrawn="1"/>
        </p:nvSpPr>
        <p:spPr>
          <a:xfrm>
            <a:off x="5922962" y="926475"/>
            <a:ext cx="260350" cy="260350"/>
          </a:xfrm>
          <a:prstGeom prst="ellipse">
            <a:avLst/>
          </a:prstGeom>
          <a:solidFill>
            <a:srgbClr val="00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7" name="円/楕円 71">
            <a:extLst>
              <a:ext uri="{FF2B5EF4-FFF2-40B4-BE49-F238E27FC236}">
                <a16:creationId xmlns:a16="http://schemas.microsoft.com/office/drawing/2014/main" id="{05695C1A-F466-4196-A8A3-ED76A69ADD05}"/>
              </a:ext>
            </a:extLst>
          </p:cNvPr>
          <p:cNvSpPr/>
          <p:nvPr userDrawn="1"/>
        </p:nvSpPr>
        <p:spPr>
          <a:xfrm>
            <a:off x="5554662" y="926475"/>
            <a:ext cx="260350" cy="260350"/>
          </a:xfrm>
          <a:prstGeom prst="ellipse">
            <a:avLst/>
          </a:prstGeom>
          <a:solidFill>
            <a:srgbClr val="00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8" name="円/楕円 72">
            <a:extLst>
              <a:ext uri="{FF2B5EF4-FFF2-40B4-BE49-F238E27FC236}">
                <a16:creationId xmlns:a16="http://schemas.microsoft.com/office/drawing/2014/main" id="{01D04E6B-A1FE-4ED6-8F33-BF9081B2B698}"/>
              </a:ext>
            </a:extLst>
          </p:cNvPr>
          <p:cNvSpPr/>
          <p:nvPr userDrawn="1"/>
        </p:nvSpPr>
        <p:spPr>
          <a:xfrm>
            <a:off x="5187950" y="926475"/>
            <a:ext cx="260350" cy="260350"/>
          </a:xfrm>
          <a:prstGeom prst="ellipse">
            <a:avLst/>
          </a:prstGeom>
          <a:solidFill>
            <a:srgbClr val="00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09" name="円/楕円 73">
            <a:extLst>
              <a:ext uri="{FF2B5EF4-FFF2-40B4-BE49-F238E27FC236}">
                <a16:creationId xmlns:a16="http://schemas.microsoft.com/office/drawing/2014/main" id="{FB2689CF-E237-49C5-8B2B-E5CB18A564F5}"/>
              </a:ext>
            </a:extLst>
          </p:cNvPr>
          <p:cNvSpPr/>
          <p:nvPr userDrawn="1"/>
        </p:nvSpPr>
        <p:spPr>
          <a:xfrm>
            <a:off x="4821237" y="926475"/>
            <a:ext cx="260350" cy="260350"/>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0" name="円/楕円 74">
            <a:extLst>
              <a:ext uri="{FF2B5EF4-FFF2-40B4-BE49-F238E27FC236}">
                <a16:creationId xmlns:a16="http://schemas.microsoft.com/office/drawing/2014/main" id="{15DC8590-D598-4B5A-BCA1-F891483616BF}"/>
              </a:ext>
            </a:extLst>
          </p:cNvPr>
          <p:cNvSpPr/>
          <p:nvPr userDrawn="1"/>
        </p:nvSpPr>
        <p:spPr>
          <a:xfrm>
            <a:off x="4452937" y="926475"/>
            <a:ext cx="261938" cy="260350"/>
          </a:xfrm>
          <a:prstGeom prst="ellipse">
            <a:avLst/>
          </a:prstGeom>
          <a:solidFill>
            <a:srgbClr val="0066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1" name="円/楕円 75">
            <a:extLst>
              <a:ext uri="{FF2B5EF4-FFF2-40B4-BE49-F238E27FC236}">
                <a16:creationId xmlns:a16="http://schemas.microsoft.com/office/drawing/2014/main" id="{3D2EEA3C-DBB4-4AD8-8B5C-44FCA34FAE76}"/>
              </a:ext>
            </a:extLst>
          </p:cNvPr>
          <p:cNvSpPr/>
          <p:nvPr userDrawn="1"/>
        </p:nvSpPr>
        <p:spPr>
          <a:xfrm>
            <a:off x="6838950" y="585163"/>
            <a:ext cx="261937" cy="260350"/>
          </a:xfrm>
          <a:prstGeom prst="ellipse">
            <a:avLst/>
          </a:prstGeom>
          <a:solidFill>
            <a:srgbClr val="00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2" name="円/楕円 76">
            <a:extLst>
              <a:ext uri="{FF2B5EF4-FFF2-40B4-BE49-F238E27FC236}">
                <a16:creationId xmlns:a16="http://schemas.microsoft.com/office/drawing/2014/main" id="{3F0A8E4A-106E-4C91-AE10-52484E7969F0}"/>
              </a:ext>
            </a:extLst>
          </p:cNvPr>
          <p:cNvSpPr/>
          <p:nvPr userDrawn="1"/>
        </p:nvSpPr>
        <p:spPr>
          <a:xfrm>
            <a:off x="6472237" y="585163"/>
            <a:ext cx="260350" cy="260350"/>
          </a:xfrm>
          <a:prstGeom prst="ellipse">
            <a:avLst/>
          </a:prstGeom>
          <a:solidFill>
            <a:srgbClr val="00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3" name="円/楕円 77">
            <a:extLst>
              <a:ext uri="{FF2B5EF4-FFF2-40B4-BE49-F238E27FC236}">
                <a16:creationId xmlns:a16="http://schemas.microsoft.com/office/drawing/2014/main" id="{A470301C-DEF0-4710-8808-072FEB1D743D}"/>
              </a:ext>
            </a:extLst>
          </p:cNvPr>
          <p:cNvSpPr/>
          <p:nvPr userDrawn="1"/>
        </p:nvSpPr>
        <p:spPr>
          <a:xfrm>
            <a:off x="6105525" y="585163"/>
            <a:ext cx="260350" cy="260350"/>
          </a:xfrm>
          <a:prstGeom prst="ellipse">
            <a:avLst/>
          </a:prstGeom>
          <a:solidFill>
            <a:srgbClr val="00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4" name="円/楕円 78">
            <a:extLst>
              <a:ext uri="{FF2B5EF4-FFF2-40B4-BE49-F238E27FC236}">
                <a16:creationId xmlns:a16="http://schemas.microsoft.com/office/drawing/2014/main" id="{5B48C425-29AA-4016-93A4-F40409B19FD7}"/>
              </a:ext>
            </a:extLst>
          </p:cNvPr>
          <p:cNvSpPr/>
          <p:nvPr userDrawn="1"/>
        </p:nvSpPr>
        <p:spPr>
          <a:xfrm>
            <a:off x="5737225" y="585163"/>
            <a:ext cx="261937" cy="260350"/>
          </a:xfrm>
          <a:prstGeom prst="ellipse">
            <a:avLst/>
          </a:prstGeom>
          <a:solidFill>
            <a:srgbClr val="00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5" name="円/楕円 79">
            <a:extLst>
              <a:ext uri="{FF2B5EF4-FFF2-40B4-BE49-F238E27FC236}">
                <a16:creationId xmlns:a16="http://schemas.microsoft.com/office/drawing/2014/main" id="{C8819790-F74B-46F6-BF53-6913D85E1F37}"/>
              </a:ext>
            </a:extLst>
          </p:cNvPr>
          <p:cNvSpPr/>
          <p:nvPr userDrawn="1"/>
        </p:nvSpPr>
        <p:spPr>
          <a:xfrm>
            <a:off x="5370512" y="585163"/>
            <a:ext cx="260350" cy="260350"/>
          </a:xfrm>
          <a:prstGeom prst="ellipse">
            <a:avLst/>
          </a:prstGeom>
          <a:solidFill>
            <a:srgbClr val="33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6" name="円/楕円 80">
            <a:extLst>
              <a:ext uri="{FF2B5EF4-FFF2-40B4-BE49-F238E27FC236}">
                <a16:creationId xmlns:a16="http://schemas.microsoft.com/office/drawing/2014/main" id="{13A30243-9C8C-4A97-8764-376B29522867}"/>
              </a:ext>
            </a:extLst>
          </p:cNvPr>
          <p:cNvSpPr/>
          <p:nvPr userDrawn="1"/>
        </p:nvSpPr>
        <p:spPr>
          <a:xfrm>
            <a:off x="5003800" y="585163"/>
            <a:ext cx="260350" cy="260350"/>
          </a:xfrm>
          <a:prstGeom prst="ellipse">
            <a:avLst/>
          </a:prstGeom>
          <a:solidFill>
            <a:srgbClr val="33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7" name="円/楕円 81">
            <a:extLst>
              <a:ext uri="{FF2B5EF4-FFF2-40B4-BE49-F238E27FC236}">
                <a16:creationId xmlns:a16="http://schemas.microsoft.com/office/drawing/2014/main" id="{DEEC14B4-E666-4975-8BDF-5C31724F7C2D}"/>
              </a:ext>
            </a:extLst>
          </p:cNvPr>
          <p:cNvSpPr/>
          <p:nvPr userDrawn="1"/>
        </p:nvSpPr>
        <p:spPr>
          <a:xfrm>
            <a:off x="4637087" y="585163"/>
            <a:ext cx="260350" cy="260350"/>
          </a:xfrm>
          <a:prstGeom prst="ellipse">
            <a:avLst/>
          </a:prstGeom>
          <a:solidFill>
            <a:srgbClr val="00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8" name="円/楕円 82">
            <a:extLst>
              <a:ext uri="{FF2B5EF4-FFF2-40B4-BE49-F238E27FC236}">
                <a16:creationId xmlns:a16="http://schemas.microsoft.com/office/drawing/2014/main" id="{EF07B1DB-3F73-435F-8AEB-088955D1FEA9}"/>
              </a:ext>
            </a:extLst>
          </p:cNvPr>
          <p:cNvSpPr/>
          <p:nvPr userDrawn="1"/>
        </p:nvSpPr>
        <p:spPr>
          <a:xfrm>
            <a:off x="6840537" y="4679325"/>
            <a:ext cx="260350" cy="260350"/>
          </a:xfrm>
          <a:prstGeom prst="ellipse">
            <a:avLst/>
          </a:prstGeom>
          <a:solidFill>
            <a:srgbClr val="A5002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19" name="円/楕円 83">
            <a:extLst>
              <a:ext uri="{FF2B5EF4-FFF2-40B4-BE49-F238E27FC236}">
                <a16:creationId xmlns:a16="http://schemas.microsoft.com/office/drawing/2014/main" id="{B9491AE1-6507-4374-8467-DC42193F6EF3}"/>
              </a:ext>
            </a:extLst>
          </p:cNvPr>
          <p:cNvSpPr/>
          <p:nvPr userDrawn="1"/>
        </p:nvSpPr>
        <p:spPr>
          <a:xfrm>
            <a:off x="6473825" y="4679325"/>
            <a:ext cx="260350" cy="260350"/>
          </a:xfrm>
          <a:prstGeom prst="ellipse">
            <a:avLst/>
          </a:prstGeom>
          <a:solidFill>
            <a:srgbClr val="8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0" name="円/楕円 84">
            <a:extLst>
              <a:ext uri="{FF2B5EF4-FFF2-40B4-BE49-F238E27FC236}">
                <a16:creationId xmlns:a16="http://schemas.microsoft.com/office/drawing/2014/main" id="{3B230F21-0C9F-41E0-AAE5-EF8C47E436FC}"/>
              </a:ext>
            </a:extLst>
          </p:cNvPr>
          <p:cNvSpPr/>
          <p:nvPr userDrawn="1"/>
        </p:nvSpPr>
        <p:spPr>
          <a:xfrm>
            <a:off x="6107112" y="4679325"/>
            <a:ext cx="260350" cy="260350"/>
          </a:xfrm>
          <a:prstGeom prst="ellipse">
            <a:avLst/>
          </a:prstGeom>
          <a:solidFill>
            <a:srgbClr val="99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1" name="円/楕円 85">
            <a:extLst>
              <a:ext uri="{FF2B5EF4-FFF2-40B4-BE49-F238E27FC236}">
                <a16:creationId xmlns:a16="http://schemas.microsoft.com/office/drawing/2014/main" id="{6E384F83-8659-4D7F-964B-527247042DF0}"/>
              </a:ext>
            </a:extLst>
          </p:cNvPr>
          <p:cNvSpPr/>
          <p:nvPr userDrawn="1"/>
        </p:nvSpPr>
        <p:spPr>
          <a:xfrm>
            <a:off x="5738812" y="4679325"/>
            <a:ext cx="261938" cy="260350"/>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2" name="円/楕円 86">
            <a:extLst>
              <a:ext uri="{FF2B5EF4-FFF2-40B4-BE49-F238E27FC236}">
                <a16:creationId xmlns:a16="http://schemas.microsoft.com/office/drawing/2014/main" id="{99FEA48D-B83A-4049-BEE2-13D5B3799841}"/>
              </a:ext>
            </a:extLst>
          </p:cNvPr>
          <p:cNvSpPr/>
          <p:nvPr userDrawn="1"/>
        </p:nvSpPr>
        <p:spPr>
          <a:xfrm>
            <a:off x="5372100" y="4679325"/>
            <a:ext cx="260350" cy="260350"/>
          </a:xfrm>
          <a:prstGeom prst="ellipse">
            <a:avLst/>
          </a:prstGeom>
          <a:solidFill>
            <a:srgbClr val="CC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3" name="円/楕円 87">
            <a:extLst>
              <a:ext uri="{FF2B5EF4-FFF2-40B4-BE49-F238E27FC236}">
                <a16:creationId xmlns:a16="http://schemas.microsoft.com/office/drawing/2014/main" id="{508CF4A1-522F-4895-9B89-CB71C7D6AF9C}"/>
              </a:ext>
            </a:extLst>
          </p:cNvPr>
          <p:cNvSpPr/>
          <p:nvPr userDrawn="1"/>
        </p:nvSpPr>
        <p:spPr>
          <a:xfrm>
            <a:off x="5005387" y="4679325"/>
            <a:ext cx="260350" cy="260350"/>
          </a:xfrm>
          <a:prstGeom prst="ellipse">
            <a:avLst/>
          </a:prstGeom>
          <a:solidFill>
            <a:srgbClr val="99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4" name="円/楕円 88">
            <a:extLst>
              <a:ext uri="{FF2B5EF4-FFF2-40B4-BE49-F238E27FC236}">
                <a16:creationId xmlns:a16="http://schemas.microsoft.com/office/drawing/2014/main" id="{58259E9F-A1D1-4AA4-9528-B63A66F8EF37}"/>
              </a:ext>
            </a:extLst>
          </p:cNvPr>
          <p:cNvSpPr/>
          <p:nvPr userDrawn="1"/>
        </p:nvSpPr>
        <p:spPr>
          <a:xfrm>
            <a:off x="4637087" y="4679325"/>
            <a:ext cx="261938" cy="260350"/>
          </a:xfrm>
          <a:prstGeom prst="ellipse">
            <a:avLst/>
          </a:prstGeom>
          <a:solidFill>
            <a:srgbClr val="66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5" name="円/楕円 89">
            <a:extLst>
              <a:ext uri="{FF2B5EF4-FFF2-40B4-BE49-F238E27FC236}">
                <a16:creationId xmlns:a16="http://schemas.microsoft.com/office/drawing/2014/main" id="{739EF6EC-328E-48B1-8915-D7669CA47C32}"/>
              </a:ext>
            </a:extLst>
          </p:cNvPr>
          <p:cNvSpPr/>
          <p:nvPr userDrawn="1"/>
        </p:nvSpPr>
        <p:spPr>
          <a:xfrm>
            <a:off x="7023100" y="4338013"/>
            <a:ext cx="261937" cy="260350"/>
          </a:xfrm>
          <a:prstGeom prst="ellipse">
            <a:avLst/>
          </a:prstGeom>
          <a:solidFill>
            <a:srgbClr val="99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6" name="円/楕円 90">
            <a:extLst>
              <a:ext uri="{FF2B5EF4-FFF2-40B4-BE49-F238E27FC236}">
                <a16:creationId xmlns:a16="http://schemas.microsoft.com/office/drawing/2014/main" id="{7A957411-3700-4160-A9A3-5CC0777AA9B6}"/>
              </a:ext>
            </a:extLst>
          </p:cNvPr>
          <p:cNvSpPr/>
          <p:nvPr userDrawn="1"/>
        </p:nvSpPr>
        <p:spPr>
          <a:xfrm>
            <a:off x="6656387" y="4338013"/>
            <a:ext cx="260350" cy="260350"/>
          </a:xfrm>
          <a:prstGeom prst="ellipse">
            <a:avLst/>
          </a:prstGeom>
          <a:solidFill>
            <a:srgbClr val="CC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7" name="円/楕円 91">
            <a:extLst>
              <a:ext uri="{FF2B5EF4-FFF2-40B4-BE49-F238E27FC236}">
                <a16:creationId xmlns:a16="http://schemas.microsoft.com/office/drawing/2014/main" id="{FC77E648-995E-4C16-A19D-FC617EE9D164}"/>
              </a:ext>
            </a:extLst>
          </p:cNvPr>
          <p:cNvSpPr/>
          <p:nvPr userDrawn="1"/>
        </p:nvSpPr>
        <p:spPr>
          <a:xfrm>
            <a:off x="6289675" y="4338013"/>
            <a:ext cx="260350" cy="260350"/>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8" name="円/楕円 92">
            <a:extLst>
              <a:ext uri="{FF2B5EF4-FFF2-40B4-BE49-F238E27FC236}">
                <a16:creationId xmlns:a16="http://schemas.microsoft.com/office/drawing/2014/main" id="{369E12B6-1E2A-4492-B105-6538BBAC8B95}"/>
              </a:ext>
            </a:extLst>
          </p:cNvPr>
          <p:cNvSpPr/>
          <p:nvPr userDrawn="1"/>
        </p:nvSpPr>
        <p:spPr>
          <a:xfrm>
            <a:off x="5922962" y="4338013"/>
            <a:ext cx="260350" cy="260350"/>
          </a:xfrm>
          <a:prstGeom prst="ellipse">
            <a:avLst/>
          </a:prstGeom>
          <a:solidFill>
            <a:srgbClr val="FF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29" name="円/楕円 93">
            <a:extLst>
              <a:ext uri="{FF2B5EF4-FFF2-40B4-BE49-F238E27FC236}">
                <a16:creationId xmlns:a16="http://schemas.microsoft.com/office/drawing/2014/main" id="{08ECE323-2793-4A86-80FE-903B18554B80}"/>
              </a:ext>
            </a:extLst>
          </p:cNvPr>
          <p:cNvSpPr/>
          <p:nvPr userDrawn="1"/>
        </p:nvSpPr>
        <p:spPr>
          <a:xfrm>
            <a:off x="5554662" y="4338013"/>
            <a:ext cx="260350" cy="260350"/>
          </a:xfrm>
          <a:prstGeom prst="ellipse">
            <a:avLst/>
          </a:prstGeom>
          <a:solidFill>
            <a:srgbClr val="CC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0" name="円/楕円 94">
            <a:extLst>
              <a:ext uri="{FF2B5EF4-FFF2-40B4-BE49-F238E27FC236}">
                <a16:creationId xmlns:a16="http://schemas.microsoft.com/office/drawing/2014/main" id="{D97D2DB8-D3ED-4FEB-B062-0054F6B6B167}"/>
              </a:ext>
            </a:extLst>
          </p:cNvPr>
          <p:cNvSpPr/>
          <p:nvPr userDrawn="1"/>
        </p:nvSpPr>
        <p:spPr>
          <a:xfrm>
            <a:off x="5187950" y="4338013"/>
            <a:ext cx="260350" cy="260350"/>
          </a:xfrm>
          <a:prstGeom prst="ellipse">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1" name="円/楕円 95">
            <a:extLst>
              <a:ext uri="{FF2B5EF4-FFF2-40B4-BE49-F238E27FC236}">
                <a16:creationId xmlns:a16="http://schemas.microsoft.com/office/drawing/2014/main" id="{C1378AF7-2BAE-4950-B8FE-928142351FA6}"/>
              </a:ext>
            </a:extLst>
          </p:cNvPr>
          <p:cNvSpPr/>
          <p:nvPr userDrawn="1"/>
        </p:nvSpPr>
        <p:spPr>
          <a:xfrm>
            <a:off x="4821237" y="4338013"/>
            <a:ext cx="260350" cy="260350"/>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2" name="円/楕円 96">
            <a:extLst>
              <a:ext uri="{FF2B5EF4-FFF2-40B4-BE49-F238E27FC236}">
                <a16:creationId xmlns:a16="http://schemas.microsoft.com/office/drawing/2014/main" id="{60663432-E838-46E1-A084-BE0B17FB5986}"/>
              </a:ext>
            </a:extLst>
          </p:cNvPr>
          <p:cNvSpPr/>
          <p:nvPr userDrawn="1"/>
        </p:nvSpPr>
        <p:spPr>
          <a:xfrm>
            <a:off x="4452937" y="4338013"/>
            <a:ext cx="261938" cy="260350"/>
          </a:xfrm>
          <a:prstGeom prst="ellipse">
            <a:avLst/>
          </a:prstGeom>
          <a:solidFill>
            <a:srgbClr val="99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3" name="円/楕円 97">
            <a:extLst>
              <a:ext uri="{FF2B5EF4-FFF2-40B4-BE49-F238E27FC236}">
                <a16:creationId xmlns:a16="http://schemas.microsoft.com/office/drawing/2014/main" id="{34EA4ACA-5F7B-4EEC-B500-201701B15B3F}"/>
              </a:ext>
            </a:extLst>
          </p:cNvPr>
          <p:cNvSpPr/>
          <p:nvPr userDrawn="1"/>
        </p:nvSpPr>
        <p:spPr>
          <a:xfrm>
            <a:off x="7208837" y="3996700"/>
            <a:ext cx="260350" cy="260350"/>
          </a:xfrm>
          <a:prstGeom prst="ellipse">
            <a:avLst/>
          </a:prstGeom>
          <a:solidFill>
            <a:srgbClr val="6600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4" name="円/楕円 98">
            <a:extLst>
              <a:ext uri="{FF2B5EF4-FFF2-40B4-BE49-F238E27FC236}">
                <a16:creationId xmlns:a16="http://schemas.microsoft.com/office/drawing/2014/main" id="{B782E223-8C69-4183-8BEF-A2CFE5F708AE}"/>
              </a:ext>
            </a:extLst>
          </p:cNvPr>
          <p:cNvSpPr/>
          <p:nvPr userDrawn="1"/>
        </p:nvSpPr>
        <p:spPr>
          <a:xfrm>
            <a:off x="6840537" y="3996700"/>
            <a:ext cx="260350" cy="260350"/>
          </a:xfrm>
          <a:prstGeom prst="ellipse">
            <a:avLst/>
          </a:prstGeom>
          <a:solidFill>
            <a:srgbClr val="CC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5" name="円/楕円 99">
            <a:extLst>
              <a:ext uri="{FF2B5EF4-FFF2-40B4-BE49-F238E27FC236}">
                <a16:creationId xmlns:a16="http://schemas.microsoft.com/office/drawing/2014/main" id="{2FDCCF6E-BEBA-4A81-8EA5-F93D42DA561B}"/>
              </a:ext>
            </a:extLst>
          </p:cNvPr>
          <p:cNvSpPr/>
          <p:nvPr userDrawn="1"/>
        </p:nvSpPr>
        <p:spPr>
          <a:xfrm>
            <a:off x="6473825" y="3996700"/>
            <a:ext cx="260350" cy="260350"/>
          </a:xfrm>
          <a:prstGeom prst="ellipse">
            <a:avLst/>
          </a:prstGeom>
          <a:solidFill>
            <a:srgbClr val="FF5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6" name="円/楕円 100">
            <a:extLst>
              <a:ext uri="{FF2B5EF4-FFF2-40B4-BE49-F238E27FC236}">
                <a16:creationId xmlns:a16="http://schemas.microsoft.com/office/drawing/2014/main" id="{A2A9AC25-1934-4781-AE05-70FF6A8B2A4C}"/>
              </a:ext>
            </a:extLst>
          </p:cNvPr>
          <p:cNvSpPr/>
          <p:nvPr userDrawn="1"/>
        </p:nvSpPr>
        <p:spPr>
          <a:xfrm>
            <a:off x="6107112" y="3996700"/>
            <a:ext cx="260350" cy="260350"/>
          </a:xfrm>
          <a:prstGeom prst="ellipse">
            <a:avLst/>
          </a:prstGeom>
          <a:solidFill>
            <a:srgbClr val="FF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7" name="円/楕円 101">
            <a:extLst>
              <a:ext uri="{FF2B5EF4-FFF2-40B4-BE49-F238E27FC236}">
                <a16:creationId xmlns:a16="http://schemas.microsoft.com/office/drawing/2014/main" id="{7A710C9E-1FE8-4D54-BC61-8CEEB9B179A1}"/>
              </a:ext>
            </a:extLst>
          </p:cNvPr>
          <p:cNvSpPr/>
          <p:nvPr userDrawn="1"/>
        </p:nvSpPr>
        <p:spPr>
          <a:xfrm>
            <a:off x="5738812" y="3996700"/>
            <a:ext cx="261938" cy="26035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8" name="円/楕円 102">
            <a:extLst>
              <a:ext uri="{FF2B5EF4-FFF2-40B4-BE49-F238E27FC236}">
                <a16:creationId xmlns:a16="http://schemas.microsoft.com/office/drawing/2014/main" id="{1D5B9CEC-EBB2-40C7-8822-DA34B34F0E54}"/>
              </a:ext>
            </a:extLst>
          </p:cNvPr>
          <p:cNvSpPr/>
          <p:nvPr userDrawn="1"/>
        </p:nvSpPr>
        <p:spPr>
          <a:xfrm>
            <a:off x="5372100" y="3996700"/>
            <a:ext cx="260350" cy="260350"/>
          </a:xfrm>
          <a:prstGeom prst="ellipse">
            <a:avLst/>
          </a:prstGeom>
          <a:solidFill>
            <a:srgbClr val="FF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39" name="円/楕円 103">
            <a:extLst>
              <a:ext uri="{FF2B5EF4-FFF2-40B4-BE49-F238E27FC236}">
                <a16:creationId xmlns:a16="http://schemas.microsoft.com/office/drawing/2014/main" id="{C473A8E0-2154-4ED5-97CA-39BE87A828A6}"/>
              </a:ext>
            </a:extLst>
          </p:cNvPr>
          <p:cNvSpPr/>
          <p:nvPr userDrawn="1"/>
        </p:nvSpPr>
        <p:spPr>
          <a:xfrm>
            <a:off x="5005387" y="3996700"/>
            <a:ext cx="260350" cy="260350"/>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0" name="円/楕円 104">
            <a:extLst>
              <a:ext uri="{FF2B5EF4-FFF2-40B4-BE49-F238E27FC236}">
                <a16:creationId xmlns:a16="http://schemas.microsoft.com/office/drawing/2014/main" id="{9BA73309-66DC-48C9-990F-76B0D100927C}"/>
              </a:ext>
            </a:extLst>
          </p:cNvPr>
          <p:cNvSpPr/>
          <p:nvPr userDrawn="1"/>
        </p:nvSpPr>
        <p:spPr>
          <a:xfrm>
            <a:off x="4637087" y="3996700"/>
            <a:ext cx="261938" cy="260350"/>
          </a:xfrm>
          <a:prstGeom prst="ellipse">
            <a:avLst/>
          </a:prstGeom>
          <a:solidFill>
            <a:srgbClr val="CC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1" name="円/楕円 105">
            <a:extLst>
              <a:ext uri="{FF2B5EF4-FFF2-40B4-BE49-F238E27FC236}">
                <a16:creationId xmlns:a16="http://schemas.microsoft.com/office/drawing/2014/main" id="{7399BA15-AAD0-455A-8068-BA759CEAAB98}"/>
              </a:ext>
            </a:extLst>
          </p:cNvPr>
          <p:cNvSpPr/>
          <p:nvPr userDrawn="1"/>
        </p:nvSpPr>
        <p:spPr>
          <a:xfrm>
            <a:off x="4270375" y="3996700"/>
            <a:ext cx="260350" cy="260350"/>
          </a:xfrm>
          <a:prstGeom prst="ellipse">
            <a:avLst/>
          </a:prstGeom>
          <a:solidFill>
            <a:srgbClr val="808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2" name="円/楕円 106">
            <a:extLst>
              <a:ext uri="{FF2B5EF4-FFF2-40B4-BE49-F238E27FC236}">
                <a16:creationId xmlns:a16="http://schemas.microsoft.com/office/drawing/2014/main" id="{0A1BFCC0-A53B-43CC-83AF-6B739BE515A7}"/>
              </a:ext>
            </a:extLst>
          </p:cNvPr>
          <p:cNvSpPr/>
          <p:nvPr userDrawn="1"/>
        </p:nvSpPr>
        <p:spPr>
          <a:xfrm>
            <a:off x="7391400" y="3655388"/>
            <a:ext cx="260350" cy="260350"/>
          </a:xfrm>
          <a:prstGeom prst="ellipse">
            <a:avLst/>
          </a:prstGeom>
          <a:solidFill>
            <a:srgbClr val="9933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3" name="円/楕円 107">
            <a:extLst>
              <a:ext uri="{FF2B5EF4-FFF2-40B4-BE49-F238E27FC236}">
                <a16:creationId xmlns:a16="http://schemas.microsoft.com/office/drawing/2014/main" id="{AF65F9F9-D3E5-4C39-9196-E0ADBB56E8B6}"/>
              </a:ext>
            </a:extLst>
          </p:cNvPr>
          <p:cNvSpPr/>
          <p:nvPr userDrawn="1"/>
        </p:nvSpPr>
        <p:spPr>
          <a:xfrm>
            <a:off x="7023100" y="3655388"/>
            <a:ext cx="261937" cy="260350"/>
          </a:xfrm>
          <a:prstGeom prst="ellipse">
            <a:avLst/>
          </a:prstGeom>
          <a:solidFill>
            <a:srgbClr val="D6009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4" name="円/楕円 108">
            <a:extLst>
              <a:ext uri="{FF2B5EF4-FFF2-40B4-BE49-F238E27FC236}">
                <a16:creationId xmlns:a16="http://schemas.microsoft.com/office/drawing/2014/main" id="{5EACAECD-21CE-4F33-98F6-8745C8FC95EB}"/>
              </a:ext>
            </a:extLst>
          </p:cNvPr>
          <p:cNvSpPr/>
          <p:nvPr userDrawn="1"/>
        </p:nvSpPr>
        <p:spPr>
          <a:xfrm>
            <a:off x="6656387" y="3655388"/>
            <a:ext cx="260350" cy="260350"/>
          </a:xfrm>
          <a:prstGeom prst="ellipse">
            <a:avLst/>
          </a:prstGeom>
          <a:solidFill>
            <a:srgbClr val="FF00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5" name="円/楕円 109">
            <a:extLst>
              <a:ext uri="{FF2B5EF4-FFF2-40B4-BE49-F238E27FC236}">
                <a16:creationId xmlns:a16="http://schemas.microsoft.com/office/drawing/2014/main" id="{7315735F-C9C0-4F01-B84B-B855685E8E89}"/>
              </a:ext>
            </a:extLst>
          </p:cNvPr>
          <p:cNvSpPr/>
          <p:nvPr userDrawn="1"/>
        </p:nvSpPr>
        <p:spPr>
          <a:xfrm>
            <a:off x="6289675" y="3655388"/>
            <a:ext cx="260350" cy="260350"/>
          </a:xfrm>
          <a:prstGeom prst="ellipse">
            <a:avLst/>
          </a:prstGeom>
          <a:solidFill>
            <a:srgbClr val="FF7C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6" name="円/楕円 110">
            <a:extLst>
              <a:ext uri="{FF2B5EF4-FFF2-40B4-BE49-F238E27FC236}">
                <a16:creationId xmlns:a16="http://schemas.microsoft.com/office/drawing/2014/main" id="{16B4E968-0B34-4047-974F-21E11F05C6C4}"/>
              </a:ext>
            </a:extLst>
          </p:cNvPr>
          <p:cNvSpPr/>
          <p:nvPr userDrawn="1"/>
        </p:nvSpPr>
        <p:spPr>
          <a:xfrm>
            <a:off x="5922962" y="3655388"/>
            <a:ext cx="260350" cy="260350"/>
          </a:xfrm>
          <a:prstGeom prst="ellipse">
            <a:avLst/>
          </a:prstGeom>
          <a:solidFill>
            <a:srgbClr val="FF99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7" name="円/楕円 111">
            <a:extLst>
              <a:ext uri="{FF2B5EF4-FFF2-40B4-BE49-F238E27FC236}">
                <a16:creationId xmlns:a16="http://schemas.microsoft.com/office/drawing/2014/main" id="{0BBEC98E-B8C8-4083-A4F6-229215399928}"/>
              </a:ext>
            </a:extLst>
          </p:cNvPr>
          <p:cNvSpPr/>
          <p:nvPr userDrawn="1"/>
        </p:nvSpPr>
        <p:spPr>
          <a:xfrm>
            <a:off x="5554662" y="3655388"/>
            <a:ext cx="260350" cy="260350"/>
          </a:xfrm>
          <a:prstGeom prst="ellipse">
            <a:avLst/>
          </a:prstGeom>
          <a:solidFill>
            <a:srgbClr val="FFCC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8" name="円/楕円 112">
            <a:extLst>
              <a:ext uri="{FF2B5EF4-FFF2-40B4-BE49-F238E27FC236}">
                <a16:creationId xmlns:a16="http://schemas.microsoft.com/office/drawing/2014/main" id="{BD175C69-D154-4893-AC9D-38512312D5A6}"/>
              </a:ext>
            </a:extLst>
          </p:cNvPr>
          <p:cNvSpPr/>
          <p:nvPr userDrawn="1"/>
        </p:nvSpPr>
        <p:spPr>
          <a:xfrm>
            <a:off x="5187950" y="3655388"/>
            <a:ext cx="260350" cy="260350"/>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49" name="円/楕円 113">
            <a:extLst>
              <a:ext uri="{FF2B5EF4-FFF2-40B4-BE49-F238E27FC236}">
                <a16:creationId xmlns:a16="http://schemas.microsoft.com/office/drawing/2014/main" id="{5E37ADC2-FC66-4751-9EF3-0C279456C9CE}"/>
              </a:ext>
            </a:extLst>
          </p:cNvPr>
          <p:cNvSpPr/>
          <p:nvPr userDrawn="1"/>
        </p:nvSpPr>
        <p:spPr>
          <a:xfrm>
            <a:off x="4821237" y="3655388"/>
            <a:ext cx="260350" cy="260350"/>
          </a:xfrm>
          <a:prstGeom prst="ellipse">
            <a:avLst/>
          </a:prstGeom>
          <a:solidFill>
            <a:srgbClr val="CC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0" name="円/楕円 114">
            <a:extLst>
              <a:ext uri="{FF2B5EF4-FFF2-40B4-BE49-F238E27FC236}">
                <a16:creationId xmlns:a16="http://schemas.microsoft.com/office/drawing/2014/main" id="{204C992E-DA2D-4D29-B72B-49A7BE071F0E}"/>
              </a:ext>
            </a:extLst>
          </p:cNvPr>
          <p:cNvSpPr/>
          <p:nvPr userDrawn="1"/>
        </p:nvSpPr>
        <p:spPr>
          <a:xfrm>
            <a:off x="4452937" y="3655388"/>
            <a:ext cx="261938" cy="260350"/>
          </a:xfrm>
          <a:prstGeom prst="ellipse">
            <a:avLst/>
          </a:prstGeom>
          <a:solidFill>
            <a:srgbClr val="99CC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1" name="円/楕円 115">
            <a:extLst>
              <a:ext uri="{FF2B5EF4-FFF2-40B4-BE49-F238E27FC236}">
                <a16:creationId xmlns:a16="http://schemas.microsoft.com/office/drawing/2014/main" id="{70A37B67-7849-43D3-AD7D-60F79F853FE9}"/>
              </a:ext>
            </a:extLst>
          </p:cNvPr>
          <p:cNvSpPr/>
          <p:nvPr userDrawn="1"/>
        </p:nvSpPr>
        <p:spPr>
          <a:xfrm>
            <a:off x="4086225" y="3655388"/>
            <a:ext cx="260350" cy="260350"/>
          </a:xfrm>
          <a:prstGeom prst="ellipse">
            <a:avLst/>
          </a:prstGeom>
          <a:solidFill>
            <a:srgbClr val="6666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2" name="円/楕円 116">
            <a:extLst>
              <a:ext uri="{FF2B5EF4-FFF2-40B4-BE49-F238E27FC236}">
                <a16:creationId xmlns:a16="http://schemas.microsoft.com/office/drawing/2014/main" id="{C5A1F7D2-5A82-4478-9202-E46C7E5659EB}"/>
              </a:ext>
            </a:extLst>
          </p:cNvPr>
          <p:cNvSpPr/>
          <p:nvPr userDrawn="1"/>
        </p:nvSpPr>
        <p:spPr>
          <a:xfrm>
            <a:off x="7575550" y="3314075"/>
            <a:ext cx="260350" cy="260350"/>
          </a:xfrm>
          <a:prstGeom prst="ellipse">
            <a:avLst/>
          </a:prstGeom>
          <a:solidFill>
            <a:srgbClr val="99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3" name="円/楕円 117">
            <a:extLst>
              <a:ext uri="{FF2B5EF4-FFF2-40B4-BE49-F238E27FC236}">
                <a16:creationId xmlns:a16="http://schemas.microsoft.com/office/drawing/2014/main" id="{51756CF5-9427-4729-B861-74569D14CAC7}"/>
              </a:ext>
            </a:extLst>
          </p:cNvPr>
          <p:cNvSpPr/>
          <p:nvPr userDrawn="1"/>
        </p:nvSpPr>
        <p:spPr>
          <a:xfrm>
            <a:off x="7208837" y="3314075"/>
            <a:ext cx="260350" cy="260350"/>
          </a:xfrm>
          <a:prstGeom prst="ellipse">
            <a:avLst/>
          </a:prstGeom>
          <a:solidFill>
            <a:srgbClr val="CC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4" name="円/楕円 118">
            <a:extLst>
              <a:ext uri="{FF2B5EF4-FFF2-40B4-BE49-F238E27FC236}">
                <a16:creationId xmlns:a16="http://schemas.microsoft.com/office/drawing/2014/main" id="{44E841A6-1BAF-4732-ABA6-4F58CB46FD1E}"/>
              </a:ext>
            </a:extLst>
          </p:cNvPr>
          <p:cNvSpPr/>
          <p:nvPr userDrawn="1"/>
        </p:nvSpPr>
        <p:spPr>
          <a:xfrm>
            <a:off x="6840537" y="3314075"/>
            <a:ext cx="260350" cy="260350"/>
          </a:xfrm>
          <a:prstGeom prst="ellipse">
            <a:avLst/>
          </a:prstGeom>
          <a:solidFill>
            <a:srgbClr val="FF33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5" name="円/楕円 119">
            <a:extLst>
              <a:ext uri="{FF2B5EF4-FFF2-40B4-BE49-F238E27FC236}">
                <a16:creationId xmlns:a16="http://schemas.microsoft.com/office/drawing/2014/main" id="{8D47B09F-9492-4615-9A46-3A947F46FD34}"/>
              </a:ext>
            </a:extLst>
          </p:cNvPr>
          <p:cNvSpPr/>
          <p:nvPr userDrawn="1"/>
        </p:nvSpPr>
        <p:spPr>
          <a:xfrm>
            <a:off x="6473825" y="3314075"/>
            <a:ext cx="260350" cy="260350"/>
          </a:xfrm>
          <a:prstGeom prst="ellipse">
            <a:avLst/>
          </a:prstGeom>
          <a:solidFill>
            <a:srgbClr val="FF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6" name="円/楕円 120">
            <a:extLst>
              <a:ext uri="{FF2B5EF4-FFF2-40B4-BE49-F238E27FC236}">
                <a16:creationId xmlns:a16="http://schemas.microsoft.com/office/drawing/2014/main" id="{E7D38692-1986-4847-BC74-3FE1759A29F7}"/>
              </a:ext>
            </a:extLst>
          </p:cNvPr>
          <p:cNvSpPr/>
          <p:nvPr userDrawn="1"/>
        </p:nvSpPr>
        <p:spPr>
          <a:xfrm>
            <a:off x="6107112" y="3314075"/>
            <a:ext cx="260350" cy="260350"/>
          </a:xfrm>
          <a:prstGeom prst="ellipse">
            <a:avLst/>
          </a:prstGeom>
          <a:solidFill>
            <a:srgbClr val="FF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7" name="円/楕円 121">
            <a:extLst>
              <a:ext uri="{FF2B5EF4-FFF2-40B4-BE49-F238E27FC236}">
                <a16:creationId xmlns:a16="http://schemas.microsoft.com/office/drawing/2014/main" id="{1288A193-A1B1-4380-A2F2-9ED9380F89A6}"/>
              </a:ext>
            </a:extLst>
          </p:cNvPr>
          <p:cNvSpPr/>
          <p:nvPr userDrawn="1"/>
        </p:nvSpPr>
        <p:spPr>
          <a:xfrm>
            <a:off x="5738812" y="3314075"/>
            <a:ext cx="261938" cy="260350"/>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8" name="円/楕円 122">
            <a:extLst>
              <a:ext uri="{FF2B5EF4-FFF2-40B4-BE49-F238E27FC236}">
                <a16:creationId xmlns:a16="http://schemas.microsoft.com/office/drawing/2014/main" id="{F5577929-3759-4AC0-95AC-086BAAEFCCC0}"/>
              </a:ext>
            </a:extLst>
          </p:cNvPr>
          <p:cNvSpPr/>
          <p:nvPr userDrawn="1"/>
        </p:nvSpPr>
        <p:spPr>
          <a:xfrm>
            <a:off x="5372100" y="3314075"/>
            <a:ext cx="260350" cy="260350"/>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59" name="円/楕円 123">
            <a:extLst>
              <a:ext uri="{FF2B5EF4-FFF2-40B4-BE49-F238E27FC236}">
                <a16:creationId xmlns:a16="http://schemas.microsoft.com/office/drawing/2014/main" id="{2786C85F-B02B-4E24-B78B-D55E4987E4D4}"/>
              </a:ext>
            </a:extLst>
          </p:cNvPr>
          <p:cNvSpPr/>
          <p:nvPr userDrawn="1"/>
        </p:nvSpPr>
        <p:spPr>
          <a:xfrm>
            <a:off x="5005387" y="3314075"/>
            <a:ext cx="260350" cy="260350"/>
          </a:xfrm>
          <a:prstGeom prst="ellipse">
            <a:avLst/>
          </a:prstGeom>
          <a:solidFill>
            <a:srgbClr val="CC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0" name="円/楕円 124">
            <a:extLst>
              <a:ext uri="{FF2B5EF4-FFF2-40B4-BE49-F238E27FC236}">
                <a16:creationId xmlns:a16="http://schemas.microsoft.com/office/drawing/2014/main" id="{F46FA1CE-BECC-40B9-A263-44684E3CEF98}"/>
              </a:ext>
            </a:extLst>
          </p:cNvPr>
          <p:cNvSpPr/>
          <p:nvPr userDrawn="1"/>
        </p:nvSpPr>
        <p:spPr>
          <a:xfrm>
            <a:off x="4637087" y="3314075"/>
            <a:ext cx="261938" cy="260350"/>
          </a:xfrm>
          <a:prstGeom prst="ellipse">
            <a:avLst/>
          </a:prstGeom>
          <a:solidFill>
            <a:srgbClr val="99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1" name="円/楕円 125">
            <a:extLst>
              <a:ext uri="{FF2B5EF4-FFF2-40B4-BE49-F238E27FC236}">
                <a16:creationId xmlns:a16="http://schemas.microsoft.com/office/drawing/2014/main" id="{9B61206F-12E8-49F7-8DFC-F5302CFD66AB}"/>
              </a:ext>
            </a:extLst>
          </p:cNvPr>
          <p:cNvSpPr/>
          <p:nvPr userDrawn="1"/>
        </p:nvSpPr>
        <p:spPr>
          <a:xfrm>
            <a:off x="4270375" y="3314075"/>
            <a:ext cx="260350" cy="260350"/>
          </a:xfrm>
          <a:prstGeom prst="ellipse">
            <a:avLst/>
          </a:prstGeom>
          <a:solidFill>
            <a:srgbClr val="66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2" name="円/楕円 126">
            <a:extLst>
              <a:ext uri="{FF2B5EF4-FFF2-40B4-BE49-F238E27FC236}">
                <a16:creationId xmlns:a16="http://schemas.microsoft.com/office/drawing/2014/main" id="{9D8DE350-8FF2-4731-B3F5-0FB2B6A009F6}"/>
              </a:ext>
            </a:extLst>
          </p:cNvPr>
          <p:cNvSpPr/>
          <p:nvPr userDrawn="1"/>
        </p:nvSpPr>
        <p:spPr>
          <a:xfrm>
            <a:off x="3903662" y="3314075"/>
            <a:ext cx="260350" cy="260350"/>
          </a:xfrm>
          <a:prstGeom prst="ellipse">
            <a:avLst/>
          </a:prstGeom>
          <a:solidFill>
            <a:srgbClr val="33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3" name="円/楕円 127">
            <a:extLst>
              <a:ext uri="{FF2B5EF4-FFF2-40B4-BE49-F238E27FC236}">
                <a16:creationId xmlns:a16="http://schemas.microsoft.com/office/drawing/2014/main" id="{FB53C5FD-F11B-42EF-8E11-6A84EA930F18}"/>
              </a:ext>
            </a:extLst>
          </p:cNvPr>
          <p:cNvSpPr/>
          <p:nvPr userDrawn="1"/>
        </p:nvSpPr>
        <p:spPr>
          <a:xfrm>
            <a:off x="3719512" y="2972763"/>
            <a:ext cx="260350" cy="261937"/>
          </a:xfrm>
          <a:prstGeom prst="ellipse">
            <a:avLst/>
          </a:prstGeom>
          <a:solidFill>
            <a:srgbClr val="3366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4" name="円/楕円 128">
            <a:extLst>
              <a:ext uri="{FF2B5EF4-FFF2-40B4-BE49-F238E27FC236}">
                <a16:creationId xmlns:a16="http://schemas.microsoft.com/office/drawing/2014/main" id="{D629A822-83C7-47D6-9B3D-E8B8EDF9B61D}"/>
              </a:ext>
            </a:extLst>
          </p:cNvPr>
          <p:cNvSpPr/>
          <p:nvPr userDrawn="1"/>
        </p:nvSpPr>
        <p:spPr>
          <a:xfrm>
            <a:off x="7758112" y="2972763"/>
            <a:ext cx="260350" cy="261937"/>
          </a:xfrm>
          <a:prstGeom prst="ellipse">
            <a:avLst/>
          </a:prstGeom>
          <a:solidFill>
            <a:srgbClr val="800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5" name="円/楕円 129">
            <a:extLst>
              <a:ext uri="{FF2B5EF4-FFF2-40B4-BE49-F238E27FC236}">
                <a16:creationId xmlns:a16="http://schemas.microsoft.com/office/drawing/2014/main" id="{6EBC76A4-4F2C-4B8E-908C-FC36DAFCE273}"/>
              </a:ext>
            </a:extLst>
          </p:cNvPr>
          <p:cNvSpPr/>
          <p:nvPr userDrawn="1"/>
        </p:nvSpPr>
        <p:spPr>
          <a:xfrm>
            <a:off x="7391400" y="2972763"/>
            <a:ext cx="260350" cy="261937"/>
          </a:xfrm>
          <a:prstGeom prst="ellipse">
            <a:avLst/>
          </a:prstGeom>
          <a:solidFill>
            <a:srgbClr val="CC00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6" name="円/楕円 130">
            <a:extLst>
              <a:ext uri="{FF2B5EF4-FFF2-40B4-BE49-F238E27FC236}">
                <a16:creationId xmlns:a16="http://schemas.microsoft.com/office/drawing/2014/main" id="{9CCDB723-9682-4E2D-B97A-919536585AED}"/>
              </a:ext>
            </a:extLst>
          </p:cNvPr>
          <p:cNvSpPr/>
          <p:nvPr userDrawn="1"/>
        </p:nvSpPr>
        <p:spPr>
          <a:xfrm>
            <a:off x="7023100" y="2972763"/>
            <a:ext cx="261937" cy="261937"/>
          </a:xfrm>
          <a:prstGeom prst="ellipse">
            <a:avLst/>
          </a:prstGeom>
          <a:solidFill>
            <a:srgbClr val="FF33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7" name="円/楕円 131">
            <a:extLst>
              <a:ext uri="{FF2B5EF4-FFF2-40B4-BE49-F238E27FC236}">
                <a16:creationId xmlns:a16="http://schemas.microsoft.com/office/drawing/2014/main" id="{4FFCD2F4-530C-4BF2-B4CA-75182F0A6F3E}"/>
              </a:ext>
            </a:extLst>
          </p:cNvPr>
          <p:cNvSpPr/>
          <p:nvPr userDrawn="1"/>
        </p:nvSpPr>
        <p:spPr>
          <a:xfrm>
            <a:off x="6656387" y="2972763"/>
            <a:ext cx="260350" cy="261937"/>
          </a:xfrm>
          <a:prstGeom prst="ellipse">
            <a:avLst/>
          </a:prstGeom>
          <a:solidFill>
            <a:srgbClr val="FF66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8" name="円/楕円 132">
            <a:extLst>
              <a:ext uri="{FF2B5EF4-FFF2-40B4-BE49-F238E27FC236}">
                <a16:creationId xmlns:a16="http://schemas.microsoft.com/office/drawing/2014/main" id="{E6594723-65DD-4C74-99AC-3EC2CBF9E52D}"/>
              </a:ext>
            </a:extLst>
          </p:cNvPr>
          <p:cNvSpPr/>
          <p:nvPr userDrawn="1"/>
        </p:nvSpPr>
        <p:spPr>
          <a:xfrm>
            <a:off x="6289675" y="2972763"/>
            <a:ext cx="260350" cy="261937"/>
          </a:xfrm>
          <a:prstGeom prst="ellipse">
            <a:avLst/>
          </a:prstGeom>
          <a:solidFill>
            <a:srgbClr val="FF99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69" name="円/楕円 133">
            <a:extLst>
              <a:ext uri="{FF2B5EF4-FFF2-40B4-BE49-F238E27FC236}">
                <a16:creationId xmlns:a16="http://schemas.microsoft.com/office/drawing/2014/main" id="{784DF5E5-5A1E-4E8C-B76A-FCA87DDB50EE}"/>
              </a:ext>
            </a:extLst>
          </p:cNvPr>
          <p:cNvSpPr/>
          <p:nvPr userDrawn="1"/>
        </p:nvSpPr>
        <p:spPr>
          <a:xfrm>
            <a:off x="5922962" y="2972763"/>
            <a:ext cx="260350" cy="261937"/>
          </a:xfrm>
          <a:prstGeom prst="ellipse">
            <a:avLst/>
          </a:prstGeom>
          <a:solidFill>
            <a:srgbClr val="FFCC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0" name="円/楕円 134">
            <a:extLst>
              <a:ext uri="{FF2B5EF4-FFF2-40B4-BE49-F238E27FC236}">
                <a16:creationId xmlns:a16="http://schemas.microsoft.com/office/drawing/2014/main" id="{A8B5E8C4-EF64-4457-BA31-E28E704845CD}"/>
              </a:ext>
            </a:extLst>
          </p:cNvPr>
          <p:cNvSpPr/>
          <p:nvPr userDrawn="1"/>
        </p:nvSpPr>
        <p:spPr>
          <a:xfrm>
            <a:off x="5554662" y="2972763"/>
            <a:ext cx="260350" cy="261937"/>
          </a:xfrm>
          <a:prstGeom prst="ellipse">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1" name="円/楕円 135">
            <a:extLst>
              <a:ext uri="{FF2B5EF4-FFF2-40B4-BE49-F238E27FC236}">
                <a16:creationId xmlns:a16="http://schemas.microsoft.com/office/drawing/2014/main" id="{DC7356B1-7C7F-41EA-886A-6C3B24431D6C}"/>
              </a:ext>
            </a:extLst>
          </p:cNvPr>
          <p:cNvSpPr/>
          <p:nvPr userDrawn="1"/>
        </p:nvSpPr>
        <p:spPr>
          <a:xfrm>
            <a:off x="5187950" y="2972763"/>
            <a:ext cx="260350" cy="261937"/>
          </a:xfrm>
          <a:prstGeom prst="ellipse">
            <a:avLst/>
          </a:prstGeom>
          <a:solidFill>
            <a:srgbClr val="CC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2" name="円/楕円 136">
            <a:extLst>
              <a:ext uri="{FF2B5EF4-FFF2-40B4-BE49-F238E27FC236}">
                <a16:creationId xmlns:a16="http://schemas.microsoft.com/office/drawing/2014/main" id="{C7745CA8-D46C-41C4-9A0D-CC11A3E01CC9}"/>
              </a:ext>
            </a:extLst>
          </p:cNvPr>
          <p:cNvSpPr/>
          <p:nvPr userDrawn="1"/>
        </p:nvSpPr>
        <p:spPr>
          <a:xfrm>
            <a:off x="4821237" y="2972763"/>
            <a:ext cx="260350" cy="261937"/>
          </a:xfrm>
          <a:prstGeom prst="ellipse">
            <a:avLst/>
          </a:prstGeom>
          <a:solidFill>
            <a:srgbClr val="99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3" name="円/楕円 137">
            <a:extLst>
              <a:ext uri="{FF2B5EF4-FFF2-40B4-BE49-F238E27FC236}">
                <a16:creationId xmlns:a16="http://schemas.microsoft.com/office/drawing/2014/main" id="{857A0651-D822-4E69-ABB1-5A1F9DB9F5D1}"/>
              </a:ext>
            </a:extLst>
          </p:cNvPr>
          <p:cNvSpPr/>
          <p:nvPr userDrawn="1"/>
        </p:nvSpPr>
        <p:spPr>
          <a:xfrm>
            <a:off x="4452937" y="2972763"/>
            <a:ext cx="261938" cy="261937"/>
          </a:xfrm>
          <a:prstGeom prst="ellipse">
            <a:avLst/>
          </a:prstGeom>
          <a:solidFill>
            <a:srgbClr val="66FF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4" name="円/楕円 138">
            <a:extLst>
              <a:ext uri="{FF2B5EF4-FFF2-40B4-BE49-F238E27FC236}">
                <a16:creationId xmlns:a16="http://schemas.microsoft.com/office/drawing/2014/main" id="{305AF2A9-8521-4A13-B6E1-657E6BBD64D2}"/>
              </a:ext>
            </a:extLst>
          </p:cNvPr>
          <p:cNvSpPr/>
          <p:nvPr userDrawn="1"/>
        </p:nvSpPr>
        <p:spPr>
          <a:xfrm>
            <a:off x="4086225" y="2972763"/>
            <a:ext cx="260350" cy="261937"/>
          </a:xfrm>
          <a:prstGeom prst="ellipse">
            <a:avLst/>
          </a:prstGeom>
          <a:solidFill>
            <a:srgbClr val="00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5" name="円/楕円 139">
            <a:extLst>
              <a:ext uri="{FF2B5EF4-FFF2-40B4-BE49-F238E27FC236}">
                <a16:creationId xmlns:a16="http://schemas.microsoft.com/office/drawing/2014/main" id="{0DFDE8DB-AFCD-4C36-A131-D0C0AE8EDC9E}"/>
              </a:ext>
            </a:extLst>
          </p:cNvPr>
          <p:cNvSpPr/>
          <p:nvPr userDrawn="1"/>
        </p:nvSpPr>
        <p:spPr>
          <a:xfrm>
            <a:off x="6851650" y="5715963"/>
            <a:ext cx="260350" cy="261937"/>
          </a:xfrm>
          <a:prstGeom prst="ellipse">
            <a:avLst/>
          </a:prstGeom>
          <a:solidFill>
            <a:srgbClr val="11111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6" name="円/楕円 140">
            <a:extLst>
              <a:ext uri="{FF2B5EF4-FFF2-40B4-BE49-F238E27FC236}">
                <a16:creationId xmlns:a16="http://schemas.microsoft.com/office/drawing/2014/main" id="{6E3B48AF-E88E-49F7-B328-0BF242EFB15F}"/>
              </a:ext>
            </a:extLst>
          </p:cNvPr>
          <p:cNvSpPr/>
          <p:nvPr userDrawn="1"/>
        </p:nvSpPr>
        <p:spPr>
          <a:xfrm>
            <a:off x="6483350" y="5715963"/>
            <a:ext cx="261937" cy="261937"/>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7" name="円/楕円 141">
            <a:extLst>
              <a:ext uri="{FF2B5EF4-FFF2-40B4-BE49-F238E27FC236}">
                <a16:creationId xmlns:a16="http://schemas.microsoft.com/office/drawing/2014/main" id="{74BECE6D-3C0A-4644-96E8-48FA2D94D672}"/>
              </a:ext>
            </a:extLst>
          </p:cNvPr>
          <p:cNvSpPr/>
          <p:nvPr userDrawn="1"/>
        </p:nvSpPr>
        <p:spPr>
          <a:xfrm>
            <a:off x="6116637" y="5715963"/>
            <a:ext cx="260350" cy="261937"/>
          </a:xfrm>
          <a:prstGeom prst="ellipse">
            <a:avLst/>
          </a:prstGeom>
          <a:solidFill>
            <a:srgbClr val="4D4D4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8" name="円/楕円 142">
            <a:extLst>
              <a:ext uri="{FF2B5EF4-FFF2-40B4-BE49-F238E27FC236}">
                <a16:creationId xmlns:a16="http://schemas.microsoft.com/office/drawing/2014/main" id="{150E5264-F596-4039-A656-FF9F394F7793}"/>
              </a:ext>
            </a:extLst>
          </p:cNvPr>
          <p:cNvSpPr/>
          <p:nvPr userDrawn="1"/>
        </p:nvSpPr>
        <p:spPr>
          <a:xfrm>
            <a:off x="5749925" y="5715963"/>
            <a:ext cx="260350" cy="261937"/>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79" name="円/楕円 143">
            <a:extLst>
              <a:ext uri="{FF2B5EF4-FFF2-40B4-BE49-F238E27FC236}">
                <a16:creationId xmlns:a16="http://schemas.microsoft.com/office/drawing/2014/main" id="{327A6EAA-E978-46A6-A01C-87B5665B0419}"/>
              </a:ext>
            </a:extLst>
          </p:cNvPr>
          <p:cNvSpPr/>
          <p:nvPr userDrawn="1"/>
        </p:nvSpPr>
        <p:spPr>
          <a:xfrm>
            <a:off x="5381625" y="5715963"/>
            <a:ext cx="261937" cy="261937"/>
          </a:xfrm>
          <a:prstGeom prst="ellipse">
            <a:avLst/>
          </a:prstGeom>
          <a:solidFill>
            <a:srgbClr val="96969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0" name="円/楕円 144">
            <a:extLst>
              <a:ext uri="{FF2B5EF4-FFF2-40B4-BE49-F238E27FC236}">
                <a16:creationId xmlns:a16="http://schemas.microsoft.com/office/drawing/2014/main" id="{C96596D4-B072-4B31-958D-F173E4B7908D}"/>
              </a:ext>
            </a:extLst>
          </p:cNvPr>
          <p:cNvSpPr/>
          <p:nvPr userDrawn="1"/>
        </p:nvSpPr>
        <p:spPr>
          <a:xfrm>
            <a:off x="5014912" y="5715963"/>
            <a:ext cx="260350" cy="261937"/>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1" name="円/楕円 145">
            <a:extLst>
              <a:ext uri="{FF2B5EF4-FFF2-40B4-BE49-F238E27FC236}">
                <a16:creationId xmlns:a16="http://schemas.microsoft.com/office/drawing/2014/main" id="{774031E4-4AAE-4B17-BCDA-FC32315FB569}"/>
              </a:ext>
            </a:extLst>
          </p:cNvPr>
          <p:cNvSpPr/>
          <p:nvPr userDrawn="1"/>
        </p:nvSpPr>
        <p:spPr>
          <a:xfrm>
            <a:off x="4648200" y="5715963"/>
            <a:ext cx="260350" cy="261937"/>
          </a:xfrm>
          <a:prstGeom prst="ellipse">
            <a:avLst/>
          </a:prstGeom>
          <a:solidFill>
            <a:srgbClr val="EAEAEA"/>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2" name="円/楕円 146">
            <a:extLst>
              <a:ext uri="{FF2B5EF4-FFF2-40B4-BE49-F238E27FC236}">
                <a16:creationId xmlns:a16="http://schemas.microsoft.com/office/drawing/2014/main" id="{36734946-35C7-4EAA-BCED-9F055DDF6BBA}"/>
              </a:ext>
            </a:extLst>
          </p:cNvPr>
          <p:cNvSpPr/>
          <p:nvPr userDrawn="1"/>
        </p:nvSpPr>
        <p:spPr>
          <a:xfrm>
            <a:off x="7034212" y="5374650"/>
            <a:ext cx="260350" cy="261938"/>
          </a:xfrm>
          <a:prstGeom prst="ellipse">
            <a:avLst/>
          </a:prstGeom>
          <a:solidFill>
            <a:srgbClr val="08080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3" name="円/楕円 147">
            <a:extLst>
              <a:ext uri="{FF2B5EF4-FFF2-40B4-BE49-F238E27FC236}">
                <a16:creationId xmlns:a16="http://schemas.microsoft.com/office/drawing/2014/main" id="{5280BED0-AC8F-4B64-BE7C-F847FF58B06D}"/>
              </a:ext>
            </a:extLst>
          </p:cNvPr>
          <p:cNvSpPr/>
          <p:nvPr userDrawn="1"/>
        </p:nvSpPr>
        <p:spPr>
          <a:xfrm>
            <a:off x="6667500" y="5374650"/>
            <a:ext cx="260350" cy="261938"/>
          </a:xfrm>
          <a:prstGeom prst="ellipse">
            <a:avLst/>
          </a:prstGeom>
          <a:solidFill>
            <a:srgbClr val="1C1C1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4" name="円/楕円 148">
            <a:extLst>
              <a:ext uri="{FF2B5EF4-FFF2-40B4-BE49-F238E27FC236}">
                <a16:creationId xmlns:a16="http://schemas.microsoft.com/office/drawing/2014/main" id="{FB72A47D-18B3-4A09-80F9-221DA0928326}"/>
              </a:ext>
            </a:extLst>
          </p:cNvPr>
          <p:cNvSpPr/>
          <p:nvPr userDrawn="1"/>
        </p:nvSpPr>
        <p:spPr>
          <a:xfrm>
            <a:off x="6299200" y="5374650"/>
            <a:ext cx="260350" cy="261938"/>
          </a:xfrm>
          <a:prstGeom prst="ellipse">
            <a:avLst/>
          </a:prstGeom>
          <a:solidFill>
            <a:srgbClr val="3333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5" name="円/楕円 149">
            <a:extLst>
              <a:ext uri="{FF2B5EF4-FFF2-40B4-BE49-F238E27FC236}">
                <a16:creationId xmlns:a16="http://schemas.microsoft.com/office/drawing/2014/main" id="{12D4DF46-5E6D-4B09-8A6C-4D95CAF543E7}"/>
              </a:ext>
            </a:extLst>
          </p:cNvPr>
          <p:cNvSpPr/>
          <p:nvPr userDrawn="1"/>
        </p:nvSpPr>
        <p:spPr>
          <a:xfrm>
            <a:off x="5932487" y="5374650"/>
            <a:ext cx="260350" cy="261938"/>
          </a:xfrm>
          <a:prstGeom prst="ellipse">
            <a:avLst/>
          </a:prstGeom>
          <a:solidFill>
            <a:srgbClr val="5F5F5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6" name="円/楕円 150">
            <a:extLst>
              <a:ext uri="{FF2B5EF4-FFF2-40B4-BE49-F238E27FC236}">
                <a16:creationId xmlns:a16="http://schemas.microsoft.com/office/drawing/2014/main" id="{EB7F1AB6-A90E-453A-BCFB-E4BE53DCA37C}"/>
              </a:ext>
            </a:extLst>
          </p:cNvPr>
          <p:cNvSpPr/>
          <p:nvPr userDrawn="1"/>
        </p:nvSpPr>
        <p:spPr>
          <a:xfrm>
            <a:off x="5565775" y="5374650"/>
            <a:ext cx="260350" cy="261938"/>
          </a:xfrm>
          <a:prstGeom prst="ellipse">
            <a:avLst/>
          </a:prstGeom>
          <a:solidFill>
            <a:srgbClr val="80808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7" name="円/楕円 151">
            <a:extLst>
              <a:ext uri="{FF2B5EF4-FFF2-40B4-BE49-F238E27FC236}">
                <a16:creationId xmlns:a16="http://schemas.microsoft.com/office/drawing/2014/main" id="{123A5B9B-E345-4334-BE4C-0B2666C0D39A}"/>
              </a:ext>
            </a:extLst>
          </p:cNvPr>
          <p:cNvSpPr/>
          <p:nvPr userDrawn="1"/>
        </p:nvSpPr>
        <p:spPr>
          <a:xfrm>
            <a:off x="5197475" y="5374650"/>
            <a:ext cx="260350" cy="261938"/>
          </a:xfrm>
          <a:prstGeom prst="ellipse">
            <a:avLst/>
          </a:prstGeom>
          <a:solidFill>
            <a:srgbClr val="B2B2B2"/>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8" name="円/楕円 152">
            <a:extLst>
              <a:ext uri="{FF2B5EF4-FFF2-40B4-BE49-F238E27FC236}">
                <a16:creationId xmlns:a16="http://schemas.microsoft.com/office/drawing/2014/main" id="{C24205F7-CF71-442A-85EE-DCB087E8EFAE}"/>
              </a:ext>
            </a:extLst>
          </p:cNvPr>
          <p:cNvSpPr/>
          <p:nvPr userDrawn="1"/>
        </p:nvSpPr>
        <p:spPr>
          <a:xfrm>
            <a:off x="4830762" y="5374650"/>
            <a:ext cx="260350" cy="261938"/>
          </a:xfrm>
          <a:prstGeom prst="ellipse">
            <a:avLst/>
          </a:prstGeom>
          <a:solidFill>
            <a:srgbClr val="DDDDDD"/>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89" name="円/楕円 153">
            <a:extLst>
              <a:ext uri="{FF2B5EF4-FFF2-40B4-BE49-F238E27FC236}">
                <a16:creationId xmlns:a16="http://schemas.microsoft.com/office/drawing/2014/main" id="{E4E31EDA-E932-43D2-A86A-8C551F2091AF}"/>
              </a:ext>
            </a:extLst>
          </p:cNvPr>
          <p:cNvSpPr/>
          <p:nvPr userDrawn="1"/>
        </p:nvSpPr>
        <p:spPr>
          <a:xfrm>
            <a:off x="4464050" y="5374650"/>
            <a:ext cx="260350" cy="261938"/>
          </a:xfrm>
          <a:prstGeom prst="ellipse">
            <a:avLst/>
          </a:prstGeom>
          <a:solidFill>
            <a:srgbClr val="F8F8F8"/>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0" name="円/楕円 154">
            <a:extLst>
              <a:ext uri="{FF2B5EF4-FFF2-40B4-BE49-F238E27FC236}">
                <a16:creationId xmlns:a16="http://schemas.microsoft.com/office/drawing/2014/main" id="{2B001ED4-EE8F-4F56-9DEB-131990327597}"/>
              </a:ext>
            </a:extLst>
          </p:cNvPr>
          <p:cNvSpPr>
            <a:spLocks noChangeAspect="1"/>
          </p:cNvSpPr>
          <p:nvPr userDrawn="1"/>
        </p:nvSpPr>
        <p:spPr>
          <a:xfrm>
            <a:off x="7424737" y="5393700"/>
            <a:ext cx="522288" cy="522288"/>
          </a:xfrm>
          <a:prstGeom prst="ellipse">
            <a:avLst/>
          </a:prstGeom>
          <a:solidFill>
            <a:srgbClr val="00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
        <p:nvSpPr>
          <p:cNvPr id="291" name="円/楕円 155">
            <a:extLst>
              <a:ext uri="{FF2B5EF4-FFF2-40B4-BE49-F238E27FC236}">
                <a16:creationId xmlns:a16="http://schemas.microsoft.com/office/drawing/2014/main" id="{05D39CCA-59F6-4AB7-B64F-EFCB90E2CE16}"/>
              </a:ext>
            </a:extLst>
          </p:cNvPr>
          <p:cNvSpPr>
            <a:spLocks noChangeAspect="1"/>
          </p:cNvSpPr>
          <p:nvPr userDrawn="1"/>
        </p:nvSpPr>
        <p:spPr>
          <a:xfrm>
            <a:off x="3795712" y="5393700"/>
            <a:ext cx="522288" cy="522288"/>
          </a:xfrm>
          <a:prstGeom prst="ellipse">
            <a:avLst/>
          </a:prstGeom>
          <a:solidFill>
            <a:srgbClr val="FFFF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anchor="ctr"/>
          <a:lstStyle/>
          <a:p>
            <a:pPr>
              <a:buFont typeface="StarSymbol"/>
              <a:buNone/>
            </a:pPr>
            <a:endParaRPr lang="ja-JP" altLang="en-US">
              <a:solidFill>
                <a:srgbClr val="FFFFFF"/>
              </a:solidFill>
              <a:ea typeface="ＭＳ Ｐゴシック" pitchFamily="50" charset="-128"/>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7"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Calibri" pitchFamily="34" charset="0"/>
                <a:ea typeface="MS Gothic" panose="020B0609070205080204" pitchFamily="49" charset="-128"/>
              </a:defRPr>
            </a:lvl1pPr>
          </a:lstStyle>
          <a:p>
            <a:pPr lvl="0"/>
            <a:r>
              <a:rPr lang="en-US" altLang="ja-JP" dirty="0"/>
              <a:t>Color combinations</a:t>
            </a:r>
            <a:endParaRPr lang="ja-JP" altLang="en-US" dirty="0"/>
          </a:p>
        </p:txBody>
      </p:sp>
      <p:grpSp>
        <p:nvGrpSpPr>
          <p:cNvPr id="32" name="グループ化 27">
            <a:extLst>
              <a:ext uri="{FF2B5EF4-FFF2-40B4-BE49-F238E27FC236}">
                <a16:creationId xmlns:a16="http://schemas.microsoft.com/office/drawing/2014/main" id="{F5D29651-DB1B-40FA-891D-1ED6D59DB773}"/>
              </a:ext>
            </a:extLst>
          </p:cNvPr>
          <p:cNvGrpSpPr>
            <a:grpSpLocks/>
          </p:cNvGrpSpPr>
          <p:nvPr userDrawn="1"/>
        </p:nvGrpSpPr>
        <p:grpSpPr bwMode="auto">
          <a:xfrm>
            <a:off x="1231900" y="908050"/>
            <a:ext cx="652463" cy="1395413"/>
            <a:chOff x="1357290" y="1000108"/>
            <a:chExt cx="720000" cy="1540132"/>
          </a:xfrm>
        </p:grpSpPr>
        <p:sp>
          <p:nvSpPr>
            <p:cNvPr id="33" name="円/楕円 13">
              <a:extLst>
                <a:ext uri="{FF2B5EF4-FFF2-40B4-BE49-F238E27FC236}">
                  <a16:creationId xmlns:a16="http://schemas.microsoft.com/office/drawing/2014/main" id="{17868A4A-9C0F-4AB2-9D5D-335FD973D2D3}"/>
                </a:ext>
              </a:extLst>
            </p:cNvPr>
            <p:cNvSpPr/>
            <p:nvPr userDrawn="1"/>
          </p:nvSpPr>
          <p:spPr>
            <a:xfrm>
              <a:off x="1357290" y="1410109"/>
              <a:ext cx="720000" cy="720130"/>
            </a:xfrm>
            <a:prstGeom prst="ellipse">
              <a:avLst/>
            </a:prstGeom>
            <a:solidFill>
              <a:srgbClr val="FF9933"/>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4" name="円/楕円 14">
              <a:extLst>
                <a:ext uri="{FF2B5EF4-FFF2-40B4-BE49-F238E27FC236}">
                  <a16:creationId xmlns:a16="http://schemas.microsoft.com/office/drawing/2014/main" id="{A23559CC-51FA-4B05-A56A-2FCD559F7CC3}"/>
                </a:ext>
              </a:extLst>
            </p:cNvPr>
            <p:cNvSpPr/>
            <p:nvPr userDrawn="1"/>
          </p:nvSpPr>
          <p:spPr>
            <a:xfrm>
              <a:off x="1448385" y="1000108"/>
              <a:ext cx="537810" cy="539659"/>
            </a:xfrm>
            <a:prstGeom prst="ellipse">
              <a:avLst/>
            </a:prstGeom>
            <a:solidFill>
              <a:srgbClr val="FFCC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5" name="円/楕円 15">
              <a:extLst>
                <a:ext uri="{FF2B5EF4-FFF2-40B4-BE49-F238E27FC236}">
                  <a16:creationId xmlns:a16="http://schemas.microsoft.com/office/drawing/2014/main" id="{AFA8DE09-ED8D-45D8-BFBB-E2F13935710F}"/>
                </a:ext>
              </a:extLst>
            </p:cNvPr>
            <p:cNvSpPr/>
            <p:nvPr userDrawn="1"/>
          </p:nvSpPr>
          <p:spPr>
            <a:xfrm>
              <a:off x="1448385" y="2000581"/>
              <a:ext cx="537810" cy="539659"/>
            </a:xfrm>
            <a:prstGeom prst="ellipse">
              <a:avLst/>
            </a:prstGeom>
            <a:solidFill>
              <a:srgbClr val="9933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36" name="グループ化 31">
            <a:extLst>
              <a:ext uri="{FF2B5EF4-FFF2-40B4-BE49-F238E27FC236}">
                <a16:creationId xmlns:a16="http://schemas.microsoft.com/office/drawing/2014/main" id="{555E6194-C277-4254-9EC9-1F1DFBE6EF65}"/>
              </a:ext>
            </a:extLst>
          </p:cNvPr>
          <p:cNvGrpSpPr>
            <a:grpSpLocks/>
          </p:cNvGrpSpPr>
          <p:nvPr userDrawn="1"/>
        </p:nvGrpSpPr>
        <p:grpSpPr bwMode="auto">
          <a:xfrm>
            <a:off x="2527300" y="4017963"/>
            <a:ext cx="654050" cy="1397000"/>
            <a:chOff x="2464579" y="1000108"/>
            <a:chExt cx="720000" cy="1540132"/>
          </a:xfrm>
        </p:grpSpPr>
        <p:sp>
          <p:nvSpPr>
            <p:cNvPr id="37" name="円/楕円 17">
              <a:extLst>
                <a:ext uri="{FF2B5EF4-FFF2-40B4-BE49-F238E27FC236}">
                  <a16:creationId xmlns:a16="http://schemas.microsoft.com/office/drawing/2014/main" id="{5C0BC6EE-5B8B-4BB9-AB88-000021953E9A}"/>
                </a:ext>
              </a:extLst>
            </p:cNvPr>
            <p:cNvSpPr/>
            <p:nvPr userDrawn="1"/>
          </p:nvSpPr>
          <p:spPr>
            <a:xfrm>
              <a:off x="2464579" y="1409643"/>
              <a:ext cx="720000" cy="721062"/>
            </a:xfrm>
            <a:prstGeom prst="ellipse">
              <a:avLst/>
            </a:prstGeom>
            <a:solidFill>
              <a:srgbClr val="00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8" name="円/楕円 18">
              <a:extLst>
                <a:ext uri="{FF2B5EF4-FFF2-40B4-BE49-F238E27FC236}">
                  <a16:creationId xmlns:a16="http://schemas.microsoft.com/office/drawing/2014/main" id="{025C818E-9564-4385-9938-96F65D19946C}"/>
                </a:ext>
              </a:extLst>
            </p:cNvPr>
            <p:cNvSpPr/>
            <p:nvPr userDrawn="1"/>
          </p:nvSpPr>
          <p:spPr>
            <a:xfrm>
              <a:off x="2555453" y="2001194"/>
              <a:ext cx="538252" cy="539046"/>
            </a:xfrm>
            <a:prstGeom prst="ellipse">
              <a:avLst/>
            </a:prstGeom>
            <a:solidFill>
              <a:srgbClr val="0099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39" name="円/楕円 19">
              <a:extLst>
                <a:ext uri="{FF2B5EF4-FFF2-40B4-BE49-F238E27FC236}">
                  <a16:creationId xmlns:a16="http://schemas.microsoft.com/office/drawing/2014/main" id="{0B739C0A-60E4-4C4E-B6CD-E190C7DB581B}"/>
                </a:ext>
              </a:extLst>
            </p:cNvPr>
            <p:cNvSpPr/>
            <p:nvPr userDrawn="1"/>
          </p:nvSpPr>
          <p:spPr>
            <a:xfrm>
              <a:off x="2555453" y="1000108"/>
              <a:ext cx="538252" cy="539046"/>
            </a:xfrm>
            <a:prstGeom prst="ellipse">
              <a:avLst/>
            </a:prstGeom>
            <a:solidFill>
              <a:srgbClr val="99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0" name="グループ化 35">
            <a:extLst>
              <a:ext uri="{FF2B5EF4-FFF2-40B4-BE49-F238E27FC236}">
                <a16:creationId xmlns:a16="http://schemas.microsoft.com/office/drawing/2014/main" id="{C7C2269B-9EC2-4848-A243-261752C50153}"/>
              </a:ext>
            </a:extLst>
          </p:cNvPr>
          <p:cNvGrpSpPr>
            <a:grpSpLocks/>
          </p:cNvGrpSpPr>
          <p:nvPr userDrawn="1"/>
        </p:nvGrpSpPr>
        <p:grpSpPr bwMode="auto">
          <a:xfrm>
            <a:off x="3757613" y="4017963"/>
            <a:ext cx="654050" cy="1397000"/>
            <a:chOff x="3643306" y="1000108"/>
            <a:chExt cx="720000" cy="1540132"/>
          </a:xfrm>
        </p:grpSpPr>
        <p:sp>
          <p:nvSpPr>
            <p:cNvPr id="41" name="円/楕円 21">
              <a:extLst>
                <a:ext uri="{FF2B5EF4-FFF2-40B4-BE49-F238E27FC236}">
                  <a16:creationId xmlns:a16="http://schemas.microsoft.com/office/drawing/2014/main" id="{1172B520-060B-4ABD-9F52-2782EA9F5DAE}"/>
                </a:ext>
              </a:extLst>
            </p:cNvPr>
            <p:cNvSpPr/>
            <p:nvPr userDrawn="1"/>
          </p:nvSpPr>
          <p:spPr>
            <a:xfrm>
              <a:off x="3643306" y="1409643"/>
              <a:ext cx="720000" cy="721062"/>
            </a:xfrm>
            <a:prstGeom prst="ellipse">
              <a:avLst/>
            </a:prstGeom>
            <a:solidFill>
              <a:srgbClr val="99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2" name="円/楕円 22">
              <a:extLst>
                <a:ext uri="{FF2B5EF4-FFF2-40B4-BE49-F238E27FC236}">
                  <a16:creationId xmlns:a16="http://schemas.microsoft.com/office/drawing/2014/main" id="{65CD0686-D23E-4D9A-B318-22166EA006D7}"/>
                </a:ext>
              </a:extLst>
            </p:cNvPr>
            <p:cNvSpPr/>
            <p:nvPr userDrawn="1"/>
          </p:nvSpPr>
          <p:spPr>
            <a:xfrm>
              <a:off x="3734180" y="2001194"/>
              <a:ext cx="538252" cy="539046"/>
            </a:xfrm>
            <a:prstGeom prst="ellipse">
              <a:avLst/>
            </a:prstGeom>
            <a:solidFill>
              <a:srgbClr val="6600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3" name="円/楕円 23">
              <a:extLst>
                <a:ext uri="{FF2B5EF4-FFF2-40B4-BE49-F238E27FC236}">
                  <a16:creationId xmlns:a16="http://schemas.microsoft.com/office/drawing/2014/main" id="{0752F6D3-413B-4D86-98BA-808789C2871D}"/>
                </a:ext>
              </a:extLst>
            </p:cNvPr>
            <p:cNvSpPr/>
            <p:nvPr userDrawn="1"/>
          </p:nvSpPr>
          <p:spPr>
            <a:xfrm>
              <a:off x="3734180" y="1000108"/>
              <a:ext cx="538252" cy="539046"/>
            </a:xfrm>
            <a:prstGeom prst="ellipse">
              <a:avLst/>
            </a:prstGeom>
            <a:solidFill>
              <a:srgbClr val="CC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4" name="グループ化 39">
            <a:extLst>
              <a:ext uri="{FF2B5EF4-FFF2-40B4-BE49-F238E27FC236}">
                <a16:creationId xmlns:a16="http://schemas.microsoft.com/office/drawing/2014/main" id="{35492A50-8FA4-469D-BAE7-60B5BF0EB5D1}"/>
              </a:ext>
            </a:extLst>
          </p:cNvPr>
          <p:cNvGrpSpPr>
            <a:grpSpLocks/>
          </p:cNvGrpSpPr>
          <p:nvPr userDrawn="1"/>
        </p:nvGrpSpPr>
        <p:grpSpPr bwMode="auto">
          <a:xfrm>
            <a:off x="1295400" y="4017963"/>
            <a:ext cx="654050" cy="1397000"/>
            <a:chOff x="5214942" y="1000108"/>
            <a:chExt cx="720000" cy="1540132"/>
          </a:xfrm>
        </p:grpSpPr>
        <p:sp>
          <p:nvSpPr>
            <p:cNvPr id="45" name="円/楕円 25">
              <a:extLst>
                <a:ext uri="{FF2B5EF4-FFF2-40B4-BE49-F238E27FC236}">
                  <a16:creationId xmlns:a16="http://schemas.microsoft.com/office/drawing/2014/main" id="{E673C613-D193-4727-A082-60BD3B48DAEA}"/>
                </a:ext>
              </a:extLst>
            </p:cNvPr>
            <p:cNvSpPr/>
            <p:nvPr userDrawn="1"/>
          </p:nvSpPr>
          <p:spPr>
            <a:xfrm>
              <a:off x="5214942" y="1409643"/>
              <a:ext cx="720000" cy="721062"/>
            </a:xfrm>
            <a:prstGeom prst="ellipse">
              <a:avLst/>
            </a:prstGeom>
            <a:solidFill>
              <a:srgbClr val="777777"/>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6" name="円/楕円 26">
              <a:extLst>
                <a:ext uri="{FF2B5EF4-FFF2-40B4-BE49-F238E27FC236}">
                  <a16:creationId xmlns:a16="http://schemas.microsoft.com/office/drawing/2014/main" id="{D195A58B-BBD7-42CD-8C8E-54CDDDA49462}"/>
                </a:ext>
              </a:extLst>
            </p:cNvPr>
            <p:cNvSpPr/>
            <p:nvPr userDrawn="1"/>
          </p:nvSpPr>
          <p:spPr>
            <a:xfrm>
              <a:off x="5305816" y="1000108"/>
              <a:ext cx="538252" cy="539046"/>
            </a:xfrm>
            <a:prstGeom prst="ellipse">
              <a:avLst/>
            </a:prstGeom>
            <a:solidFill>
              <a:srgbClr val="C0C0C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47" name="円/楕円 27">
              <a:extLst>
                <a:ext uri="{FF2B5EF4-FFF2-40B4-BE49-F238E27FC236}">
                  <a16:creationId xmlns:a16="http://schemas.microsoft.com/office/drawing/2014/main" id="{AB0C0E6B-1919-45FA-866F-2196A7A51D88}"/>
                </a:ext>
              </a:extLst>
            </p:cNvPr>
            <p:cNvSpPr/>
            <p:nvPr userDrawn="1"/>
          </p:nvSpPr>
          <p:spPr>
            <a:xfrm>
              <a:off x="5305816" y="2001194"/>
              <a:ext cx="538252" cy="539046"/>
            </a:xfrm>
            <a:prstGeom prst="ellipse">
              <a:avLst/>
            </a:prstGeom>
            <a:solidFill>
              <a:srgbClr val="29292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48" name="グループ化 43">
            <a:extLst>
              <a:ext uri="{FF2B5EF4-FFF2-40B4-BE49-F238E27FC236}">
                <a16:creationId xmlns:a16="http://schemas.microsoft.com/office/drawing/2014/main" id="{E176C39A-4400-4112-8455-298C2F4EA360}"/>
              </a:ext>
            </a:extLst>
          </p:cNvPr>
          <p:cNvGrpSpPr>
            <a:grpSpLocks/>
          </p:cNvGrpSpPr>
          <p:nvPr userDrawn="1"/>
        </p:nvGrpSpPr>
        <p:grpSpPr bwMode="auto">
          <a:xfrm>
            <a:off x="2332038" y="908050"/>
            <a:ext cx="654050" cy="1395413"/>
            <a:chOff x="6286512" y="1000108"/>
            <a:chExt cx="720000" cy="1540132"/>
          </a:xfrm>
        </p:grpSpPr>
        <p:sp>
          <p:nvSpPr>
            <p:cNvPr id="49" name="円/楕円 29">
              <a:extLst>
                <a:ext uri="{FF2B5EF4-FFF2-40B4-BE49-F238E27FC236}">
                  <a16:creationId xmlns:a16="http://schemas.microsoft.com/office/drawing/2014/main" id="{F9B7803D-5F3A-4D24-9600-444E921FE2A4}"/>
                </a:ext>
              </a:extLst>
            </p:cNvPr>
            <p:cNvSpPr/>
            <p:nvPr userDrawn="1"/>
          </p:nvSpPr>
          <p:spPr>
            <a:xfrm>
              <a:off x="6286512" y="1410109"/>
              <a:ext cx="720000" cy="720130"/>
            </a:xfrm>
            <a:prstGeom prst="ellipse">
              <a:avLst/>
            </a:prstGeom>
            <a:solidFill>
              <a:srgbClr val="3366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0" name="円/楕円 30">
              <a:extLst>
                <a:ext uri="{FF2B5EF4-FFF2-40B4-BE49-F238E27FC236}">
                  <a16:creationId xmlns:a16="http://schemas.microsoft.com/office/drawing/2014/main" id="{FD1C31D2-A0EA-4BB0-A303-FF032F3A2887}"/>
                </a:ext>
              </a:extLst>
            </p:cNvPr>
            <p:cNvSpPr/>
            <p:nvPr userDrawn="1"/>
          </p:nvSpPr>
          <p:spPr>
            <a:xfrm>
              <a:off x="6377386" y="2000581"/>
              <a:ext cx="538252" cy="539659"/>
            </a:xfrm>
            <a:prstGeom prst="ellipse">
              <a:avLst/>
            </a:prstGeom>
            <a:solidFill>
              <a:srgbClr val="0066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1" name="円/楕円 31">
              <a:extLst>
                <a:ext uri="{FF2B5EF4-FFF2-40B4-BE49-F238E27FC236}">
                  <a16:creationId xmlns:a16="http://schemas.microsoft.com/office/drawing/2014/main" id="{930B4E93-906E-4221-A633-234DF7F3FA36}"/>
                </a:ext>
              </a:extLst>
            </p:cNvPr>
            <p:cNvSpPr/>
            <p:nvPr userDrawn="1"/>
          </p:nvSpPr>
          <p:spPr>
            <a:xfrm>
              <a:off x="6377386" y="1000108"/>
              <a:ext cx="538252" cy="539659"/>
            </a:xfrm>
            <a:prstGeom prst="ellipse">
              <a:avLst/>
            </a:prstGeom>
            <a:solidFill>
              <a:srgbClr val="99CCFF"/>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2" name="グループ化 47">
            <a:extLst>
              <a:ext uri="{FF2B5EF4-FFF2-40B4-BE49-F238E27FC236}">
                <a16:creationId xmlns:a16="http://schemas.microsoft.com/office/drawing/2014/main" id="{BA54458C-DEA2-4ECC-95AF-CCBDD022868A}"/>
              </a:ext>
            </a:extLst>
          </p:cNvPr>
          <p:cNvGrpSpPr>
            <a:grpSpLocks/>
          </p:cNvGrpSpPr>
          <p:nvPr userDrawn="1"/>
        </p:nvGrpSpPr>
        <p:grpSpPr bwMode="auto">
          <a:xfrm>
            <a:off x="3405188" y="901700"/>
            <a:ext cx="654050" cy="1397000"/>
            <a:chOff x="6286512" y="1000108"/>
            <a:chExt cx="720000" cy="1540132"/>
          </a:xfrm>
        </p:grpSpPr>
        <p:sp>
          <p:nvSpPr>
            <p:cNvPr id="53" name="円/楕円 33">
              <a:extLst>
                <a:ext uri="{FF2B5EF4-FFF2-40B4-BE49-F238E27FC236}">
                  <a16:creationId xmlns:a16="http://schemas.microsoft.com/office/drawing/2014/main" id="{1162CD6A-70B5-497B-9DCA-3666CFDEC7E2}"/>
                </a:ext>
              </a:extLst>
            </p:cNvPr>
            <p:cNvSpPr/>
            <p:nvPr userDrawn="1"/>
          </p:nvSpPr>
          <p:spPr>
            <a:xfrm>
              <a:off x="6286512" y="1409643"/>
              <a:ext cx="720000" cy="721062"/>
            </a:xfrm>
            <a:prstGeom prst="ellipse">
              <a:avLst/>
            </a:prstGeom>
            <a:solidFill>
              <a:srgbClr val="FFFF66"/>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4" name="円/楕円 34">
              <a:extLst>
                <a:ext uri="{FF2B5EF4-FFF2-40B4-BE49-F238E27FC236}">
                  <a16:creationId xmlns:a16="http://schemas.microsoft.com/office/drawing/2014/main" id="{5B3CB869-B3BA-4FA4-898C-6FA25F455D63}"/>
                </a:ext>
              </a:extLst>
            </p:cNvPr>
            <p:cNvSpPr/>
            <p:nvPr userDrawn="1"/>
          </p:nvSpPr>
          <p:spPr>
            <a:xfrm>
              <a:off x="6377386" y="2001194"/>
              <a:ext cx="538252" cy="539046"/>
            </a:xfrm>
            <a:prstGeom prst="ellipse">
              <a:avLst/>
            </a:prstGeom>
            <a:solidFill>
              <a:srgbClr val="CC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5" name="円/楕円 35">
              <a:extLst>
                <a:ext uri="{FF2B5EF4-FFF2-40B4-BE49-F238E27FC236}">
                  <a16:creationId xmlns:a16="http://schemas.microsoft.com/office/drawing/2014/main" id="{8D4E5127-3F3D-4A5A-8283-D3891147347B}"/>
                </a:ext>
              </a:extLst>
            </p:cNvPr>
            <p:cNvSpPr/>
            <p:nvPr userDrawn="1"/>
          </p:nvSpPr>
          <p:spPr>
            <a:xfrm>
              <a:off x="6377386" y="1000108"/>
              <a:ext cx="538252" cy="539046"/>
            </a:xfrm>
            <a:prstGeom prst="ellipse">
              <a:avLst/>
            </a:prstGeom>
            <a:solidFill>
              <a:srgbClr val="FFFF99"/>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grpSp>
        <p:nvGrpSpPr>
          <p:cNvPr id="56" name="グループ化 51">
            <a:extLst>
              <a:ext uri="{FF2B5EF4-FFF2-40B4-BE49-F238E27FC236}">
                <a16:creationId xmlns:a16="http://schemas.microsoft.com/office/drawing/2014/main" id="{7D2A9DBC-1CCB-4A2F-A747-B71A27A7E30B}"/>
              </a:ext>
            </a:extLst>
          </p:cNvPr>
          <p:cNvGrpSpPr>
            <a:grpSpLocks/>
          </p:cNvGrpSpPr>
          <p:nvPr userDrawn="1"/>
        </p:nvGrpSpPr>
        <p:grpSpPr bwMode="auto">
          <a:xfrm>
            <a:off x="4960938" y="4011613"/>
            <a:ext cx="654050" cy="1397000"/>
            <a:chOff x="6286512" y="1000108"/>
            <a:chExt cx="720000" cy="1540132"/>
          </a:xfrm>
        </p:grpSpPr>
        <p:sp>
          <p:nvSpPr>
            <p:cNvPr id="57" name="円/楕円 37">
              <a:extLst>
                <a:ext uri="{FF2B5EF4-FFF2-40B4-BE49-F238E27FC236}">
                  <a16:creationId xmlns:a16="http://schemas.microsoft.com/office/drawing/2014/main" id="{2B28C00A-29B4-48E5-A630-D721ACEFF167}"/>
                </a:ext>
              </a:extLst>
            </p:cNvPr>
            <p:cNvSpPr/>
            <p:nvPr userDrawn="1"/>
          </p:nvSpPr>
          <p:spPr>
            <a:xfrm>
              <a:off x="6286512" y="1409643"/>
              <a:ext cx="720000" cy="721062"/>
            </a:xfrm>
            <a:prstGeom prst="ellipse">
              <a:avLst/>
            </a:prstGeom>
            <a:solidFill>
              <a:srgbClr val="FF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8" name="円/楕円 38">
              <a:extLst>
                <a:ext uri="{FF2B5EF4-FFF2-40B4-BE49-F238E27FC236}">
                  <a16:creationId xmlns:a16="http://schemas.microsoft.com/office/drawing/2014/main" id="{B15ED0D4-8E79-460C-B7F4-53856EF5F7D5}"/>
                </a:ext>
              </a:extLst>
            </p:cNvPr>
            <p:cNvSpPr/>
            <p:nvPr userDrawn="1"/>
          </p:nvSpPr>
          <p:spPr>
            <a:xfrm>
              <a:off x="6377386" y="2001194"/>
              <a:ext cx="538252" cy="539046"/>
            </a:xfrm>
            <a:prstGeom prst="ellipse">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sp>
          <p:nvSpPr>
            <p:cNvPr id="59" name="円/楕円 39">
              <a:extLst>
                <a:ext uri="{FF2B5EF4-FFF2-40B4-BE49-F238E27FC236}">
                  <a16:creationId xmlns:a16="http://schemas.microsoft.com/office/drawing/2014/main" id="{C0DC9D56-E2F8-4A00-98D9-11C468501D86}"/>
                </a:ext>
              </a:extLst>
            </p:cNvPr>
            <p:cNvSpPr/>
            <p:nvPr userDrawn="1"/>
          </p:nvSpPr>
          <p:spPr>
            <a:xfrm>
              <a:off x="6377386" y="1000108"/>
              <a:ext cx="538252" cy="539046"/>
            </a:xfrm>
            <a:prstGeom prst="ellipse">
              <a:avLst/>
            </a:prstGeom>
            <a:solidFill>
              <a:srgbClr val="00FF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StarSymbol"/>
                <a:buNone/>
              </a:pPr>
              <a:endParaRPr lang="ja-JP" altLang="en-US">
                <a:solidFill>
                  <a:srgbClr val="FFFFFF"/>
                </a:solidFill>
                <a:ea typeface="ＭＳ Ｐゴシック" pitchFamily="50" charset="-128"/>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grpSp>
        <p:nvGrpSpPr>
          <p:cNvPr id="3" name="グループ化 13"/>
          <p:cNvGrpSpPr>
            <a:grpSpLocks/>
          </p:cNvGrpSpPr>
          <p:nvPr userDrawn="1"/>
        </p:nvGrpSpPr>
        <p:grpSpPr bwMode="auto">
          <a:xfrm>
            <a:off x="0" y="0"/>
            <a:ext cx="12192000" cy="6858000"/>
            <a:chOff x="0" y="0"/>
            <a:chExt cx="10080625" cy="7559675"/>
          </a:xfrm>
        </p:grpSpPr>
        <p:cxnSp>
          <p:nvCxnSpPr>
            <p:cNvPr id="4" name="直線コネクタ 19"/>
            <p:cNvCxnSpPr>
              <a:cxnSpLocks noChangeShapeType="1"/>
            </p:cNvCxnSpPr>
            <p:nvPr userDrawn="1"/>
          </p:nvCxnSpPr>
          <p:spPr bwMode="auto">
            <a:xfrm>
              <a:off x="0" y="1636713"/>
              <a:ext cx="10080625" cy="0"/>
            </a:xfrm>
            <a:prstGeom prst="line">
              <a:avLst/>
            </a:prstGeom>
            <a:noFill/>
            <a:ln w="9525" algn="ctr">
              <a:solidFill>
                <a:srgbClr val="002060"/>
              </a:solidFill>
              <a:round/>
              <a:headEnd/>
              <a:tailEnd/>
            </a:ln>
          </p:spPr>
        </p:cxnSp>
        <p:cxnSp>
          <p:nvCxnSpPr>
            <p:cNvPr id="5" name="直線コネクタ 20"/>
            <p:cNvCxnSpPr>
              <a:cxnSpLocks noChangeShapeType="1"/>
            </p:cNvCxnSpPr>
            <p:nvPr userDrawn="1"/>
          </p:nvCxnSpPr>
          <p:spPr bwMode="auto">
            <a:xfrm>
              <a:off x="0" y="3065463"/>
              <a:ext cx="10080625" cy="0"/>
            </a:xfrm>
            <a:prstGeom prst="line">
              <a:avLst/>
            </a:prstGeom>
            <a:noFill/>
            <a:ln w="9525" algn="ctr">
              <a:solidFill>
                <a:srgbClr val="002060"/>
              </a:solidFill>
              <a:round/>
              <a:headEnd/>
              <a:tailEnd/>
            </a:ln>
          </p:spPr>
        </p:cxnSp>
        <p:cxnSp>
          <p:nvCxnSpPr>
            <p:cNvPr id="6" name="直線コネクタ 21"/>
            <p:cNvCxnSpPr>
              <a:cxnSpLocks noChangeShapeType="1"/>
            </p:cNvCxnSpPr>
            <p:nvPr userDrawn="1"/>
          </p:nvCxnSpPr>
          <p:spPr bwMode="auto">
            <a:xfrm>
              <a:off x="0" y="4494213"/>
              <a:ext cx="10080625" cy="0"/>
            </a:xfrm>
            <a:prstGeom prst="line">
              <a:avLst/>
            </a:prstGeom>
            <a:noFill/>
            <a:ln w="9525" algn="ctr">
              <a:solidFill>
                <a:srgbClr val="002060"/>
              </a:solidFill>
              <a:round/>
              <a:headEnd/>
              <a:tailEnd/>
            </a:ln>
          </p:spPr>
        </p:cxnSp>
        <p:cxnSp>
          <p:nvCxnSpPr>
            <p:cNvPr id="7" name="直線コネクタ 22"/>
            <p:cNvCxnSpPr>
              <a:cxnSpLocks noChangeShapeType="1"/>
            </p:cNvCxnSpPr>
            <p:nvPr userDrawn="1"/>
          </p:nvCxnSpPr>
          <p:spPr bwMode="auto">
            <a:xfrm>
              <a:off x="0" y="5922963"/>
              <a:ext cx="10080625" cy="0"/>
            </a:xfrm>
            <a:prstGeom prst="line">
              <a:avLst/>
            </a:prstGeom>
            <a:noFill/>
            <a:ln w="9525" algn="ctr">
              <a:solidFill>
                <a:srgbClr val="002060"/>
              </a:solidFill>
              <a:round/>
              <a:headEnd/>
              <a:tailEnd/>
            </a:ln>
          </p:spPr>
        </p:cxnSp>
        <p:cxnSp>
          <p:nvCxnSpPr>
            <p:cNvPr id="8" name="直線コネクタ 26"/>
            <p:cNvCxnSpPr>
              <a:cxnSpLocks noChangeShapeType="1"/>
            </p:cNvCxnSpPr>
            <p:nvPr userDrawn="1"/>
          </p:nvCxnSpPr>
          <p:spPr bwMode="auto">
            <a:xfrm>
              <a:off x="0" y="207963"/>
              <a:ext cx="10080625" cy="0"/>
            </a:xfrm>
            <a:prstGeom prst="line">
              <a:avLst/>
            </a:prstGeom>
            <a:noFill/>
            <a:ln w="9525" algn="ctr">
              <a:solidFill>
                <a:srgbClr val="002060"/>
              </a:solidFill>
              <a:round/>
              <a:headEnd/>
              <a:tailEnd/>
            </a:ln>
          </p:spPr>
        </p:cxnSp>
        <p:cxnSp>
          <p:nvCxnSpPr>
            <p:cNvPr id="9" name="直線コネクタ 27"/>
            <p:cNvCxnSpPr>
              <a:cxnSpLocks noChangeShapeType="1"/>
            </p:cNvCxnSpPr>
            <p:nvPr userDrawn="1"/>
          </p:nvCxnSpPr>
          <p:spPr bwMode="auto">
            <a:xfrm>
              <a:off x="0" y="7351713"/>
              <a:ext cx="10080625" cy="0"/>
            </a:xfrm>
            <a:prstGeom prst="line">
              <a:avLst/>
            </a:prstGeom>
            <a:noFill/>
            <a:ln w="9525" algn="ctr">
              <a:solidFill>
                <a:srgbClr val="002060"/>
              </a:solidFill>
              <a:round/>
              <a:headEnd/>
              <a:tailEnd/>
            </a:ln>
          </p:spPr>
        </p:cxnSp>
        <p:cxnSp>
          <p:nvCxnSpPr>
            <p:cNvPr id="10" name="直線コネクタ 28"/>
            <p:cNvCxnSpPr>
              <a:cxnSpLocks noChangeShapeType="1"/>
            </p:cNvCxnSpPr>
            <p:nvPr userDrawn="1"/>
          </p:nvCxnSpPr>
          <p:spPr bwMode="auto">
            <a:xfrm rot="5400000">
              <a:off x="-3596481" y="3779044"/>
              <a:ext cx="7559675" cy="1587"/>
            </a:xfrm>
            <a:prstGeom prst="line">
              <a:avLst/>
            </a:prstGeom>
            <a:noFill/>
            <a:ln w="9525" algn="ctr">
              <a:solidFill>
                <a:srgbClr val="002060"/>
              </a:solidFill>
              <a:round/>
              <a:headEnd/>
              <a:tailEnd/>
            </a:ln>
          </p:spPr>
        </p:cxnSp>
        <p:cxnSp>
          <p:nvCxnSpPr>
            <p:cNvPr id="11" name="直線コネクタ 32"/>
            <p:cNvCxnSpPr>
              <a:cxnSpLocks noChangeShapeType="1"/>
            </p:cNvCxnSpPr>
            <p:nvPr userDrawn="1"/>
          </p:nvCxnSpPr>
          <p:spPr bwMode="auto">
            <a:xfrm rot="5400000">
              <a:off x="6047581" y="3779044"/>
              <a:ext cx="7559675" cy="1588"/>
            </a:xfrm>
            <a:prstGeom prst="line">
              <a:avLst/>
            </a:prstGeom>
            <a:noFill/>
            <a:ln w="9525" algn="ctr">
              <a:solidFill>
                <a:srgbClr val="002060"/>
              </a:solidFill>
              <a:round/>
              <a:headEnd/>
              <a:tailEnd/>
            </a:ln>
          </p:spPr>
        </p:cxnSp>
        <p:cxnSp>
          <p:nvCxnSpPr>
            <p:cNvPr id="12" name="直線コネクタ 34"/>
            <p:cNvCxnSpPr>
              <a:cxnSpLocks noChangeShapeType="1"/>
            </p:cNvCxnSpPr>
            <p:nvPr userDrawn="1"/>
          </p:nvCxnSpPr>
          <p:spPr bwMode="auto">
            <a:xfrm rot="5400000">
              <a:off x="-381794" y="3779044"/>
              <a:ext cx="7559675" cy="1588"/>
            </a:xfrm>
            <a:prstGeom prst="line">
              <a:avLst/>
            </a:prstGeom>
            <a:noFill/>
            <a:ln w="9525" algn="ctr">
              <a:solidFill>
                <a:srgbClr val="002060"/>
              </a:solidFill>
              <a:round/>
              <a:headEnd/>
              <a:tailEnd/>
            </a:ln>
          </p:spPr>
        </p:cxnSp>
        <p:cxnSp>
          <p:nvCxnSpPr>
            <p:cNvPr id="14" name="直線コネクタ 35"/>
            <p:cNvCxnSpPr>
              <a:cxnSpLocks noChangeShapeType="1"/>
            </p:cNvCxnSpPr>
            <p:nvPr userDrawn="1"/>
          </p:nvCxnSpPr>
          <p:spPr bwMode="auto">
            <a:xfrm rot="5400000">
              <a:off x="2832894" y="3779044"/>
              <a:ext cx="7559675" cy="1587"/>
            </a:xfrm>
            <a:prstGeom prst="line">
              <a:avLst/>
            </a:prstGeom>
            <a:noFill/>
            <a:ln w="9525" algn="ctr">
              <a:solidFill>
                <a:srgbClr val="002060"/>
              </a:solidFill>
              <a:round/>
              <a:headEnd/>
              <a:tailEnd/>
            </a:ln>
          </p:spPr>
        </p:cxnSp>
      </p:grpSp>
      <p:sp>
        <p:nvSpPr>
          <p:cNvPr id="13" name="テキスト プレースホルダ 1"/>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5 x 3</a:t>
            </a:r>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grpSp>
        <p:nvGrpSpPr>
          <p:cNvPr id="2" name="Group 14"/>
          <p:cNvGrpSpPr>
            <a:grpSpLocks/>
          </p:cNvGrpSpPr>
          <p:nvPr userDrawn="1"/>
        </p:nvGrpSpPr>
        <p:grpSpPr bwMode="auto">
          <a:xfrm>
            <a:off x="0" y="0"/>
            <a:ext cx="12192000" cy="6858000"/>
            <a:chOff x="0" y="0"/>
            <a:chExt cx="9144000" cy="6858000"/>
          </a:xfrm>
        </p:grpSpPr>
        <p:cxnSp>
          <p:nvCxnSpPr>
            <p:cNvPr id="3" name="直線コネクタ 19"/>
            <p:cNvCxnSpPr>
              <a:cxnSpLocks noChangeShapeType="1"/>
            </p:cNvCxnSpPr>
            <p:nvPr userDrawn="1"/>
          </p:nvCxnSpPr>
          <p:spPr bwMode="auto">
            <a:xfrm>
              <a:off x="0" y="2348887"/>
              <a:ext cx="9144000" cy="0"/>
            </a:xfrm>
            <a:prstGeom prst="line">
              <a:avLst/>
            </a:prstGeom>
            <a:noFill/>
            <a:ln w="9525" algn="ctr">
              <a:solidFill>
                <a:srgbClr val="002060"/>
              </a:solidFill>
              <a:round/>
              <a:headEnd/>
              <a:tailEnd/>
            </a:ln>
          </p:spPr>
        </p:cxnSp>
        <p:cxnSp>
          <p:nvCxnSpPr>
            <p:cNvPr id="4" name="直線コネクタ 20"/>
            <p:cNvCxnSpPr>
              <a:cxnSpLocks noChangeShapeType="1"/>
            </p:cNvCxnSpPr>
            <p:nvPr userDrawn="1"/>
          </p:nvCxnSpPr>
          <p:spPr bwMode="auto">
            <a:xfrm>
              <a:off x="0" y="4509114"/>
              <a:ext cx="9144000" cy="0"/>
            </a:xfrm>
            <a:prstGeom prst="line">
              <a:avLst/>
            </a:prstGeom>
            <a:noFill/>
            <a:ln w="9525" algn="ctr">
              <a:solidFill>
                <a:srgbClr val="002060"/>
              </a:solidFill>
              <a:round/>
              <a:headEnd/>
              <a:tailEnd/>
            </a:ln>
          </p:spPr>
        </p:cxnSp>
        <p:cxnSp>
          <p:nvCxnSpPr>
            <p:cNvPr id="5" name="直線コネクタ 26"/>
            <p:cNvCxnSpPr>
              <a:cxnSpLocks noChangeShapeType="1"/>
            </p:cNvCxnSpPr>
            <p:nvPr userDrawn="1"/>
          </p:nvCxnSpPr>
          <p:spPr bwMode="auto">
            <a:xfrm>
              <a:off x="0" y="188660"/>
              <a:ext cx="9144000" cy="0"/>
            </a:xfrm>
            <a:prstGeom prst="line">
              <a:avLst/>
            </a:prstGeom>
            <a:noFill/>
            <a:ln w="9525" algn="ctr">
              <a:solidFill>
                <a:srgbClr val="002060"/>
              </a:solidFill>
              <a:round/>
              <a:headEnd/>
              <a:tailEnd/>
            </a:ln>
          </p:spPr>
        </p:cxnSp>
        <p:cxnSp>
          <p:nvCxnSpPr>
            <p:cNvPr id="6" name="直線コネクタ 27"/>
            <p:cNvCxnSpPr>
              <a:cxnSpLocks noChangeShapeType="1"/>
            </p:cNvCxnSpPr>
            <p:nvPr userDrawn="1"/>
          </p:nvCxnSpPr>
          <p:spPr bwMode="auto">
            <a:xfrm>
              <a:off x="0" y="6669341"/>
              <a:ext cx="9144000" cy="0"/>
            </a:xfrm>
            <a:prstGeom prst="line">
              <a:avLst/>
            </a:prstGeom>
            <a:noFill/>
            <a:ln w="9525" algn="ctr">
              <a:solidFill>
                <a:srgbClr val="002060"/>
              </a:solidFill>
              <a:round/>
              <a:headEnd/>
              <a:tailEnd/>
            </a:ln>
          </p:spPr>
        </p:cxnSp>
        <p:cxnSp>
          <p:nvCxnSpPr>
            <p:cNvPr id="7" name="直線コネクタ 28"/>
            <p:cNvCxnSpPr>
              <a:cxnSpLocks noChangeShapeType="1"/>
            </p:cNvCxnSpPr>
            <p:nvPr userDrawn="1"/>
          </p:nvCxnSpPr>
          <p:spPr bwMode="auto">
            <a:xfrm rot="5400000">
              <a:off x="-3262680" y="3428280"/>
              <a:ext cx="6858000" cy="1440"/>
            </a:xfrm>
            <a:prstGeom prst="line">
              <a:avLst/>
            </a:prstGeom>
            <a:noFill/>
            <a:ln w="9525" algn="ctr">
              <a:solidFill>
                <a:srgbClr val="002060"/>
              </a:solidFill>
              <a:round/>
              <a:headEnd/>
              <a:tailEnd/>
            </a:ln>
          </p:spPr>
        </p:cxnSp>
        <p:cxnSp>
          <p:nvCxnSpPr>
            <p:cNvPr id="8" name="直線コネクタ 32"/>
            <p:cNvCxnSpPr>
              <a:cxnSpLocks noChangeShapeType="1"/>
            </p:cNvCxnSpPr>
            <p:nvPr userDrawn="1"/>
          </p:nvCxnSpPr>
          <p:spPr bwMode="auto">
            <a:xfrm rot="5400000">
              <a:off x="5485320" y="3428280"/>
              <a:ext cx="6858000" cy="1440"/>
            </a:xfrm>
            <a:prstGeom prst="line">
              <a:avLst/>
            </a:prstGeom>
            <a:noFill/>
            <a:ln w="9525" algn="ctr">
              <a:solidFill>
                <a:srgbClr val="002060"/>
              </a:solidFill>
              <a:round/>
              <a:headEnd/>
              <a:tailEnd/>
            </a:ln>
          </p:spPr>
        </p:cxnSp>
        <p:cxnSp>
          <p:nvCxnSpPr>
            <p:cNvPr id="9" name="直線コネクタ 34"/>
            <p:cNvCxnSpPr>
              <a:cxnSpLocks noChangeShapeType="1"/>
            </p:cNvCxnSpPr>
            <p:nvPr userDrawn="1"/>
          </p:nvCxnSpPr>
          <p:spPr bwMode="auto">
            <a:xfrm rot="5400000">
              <a:off x="-346680" y="3428280"/>
              <a:ext cx="6858000" cy="1440"/>
            </a:xfrm>
            <a:prstGeom prst="line">
              <a:avLst/>
            </a:prstGeom>
            <a:noFill/>
            <a:ln w="9525" algn="ctr">
              <a:solidFill>
                <a:srgbClr val="002060"/>
              </a:solidFill>
              <a:round/>
              <a:headEnd/>
              <a:tailEnd/>
            </a:ln>
          </p:spPr>
        </p:cxnSp>
        <p:cxnSp>
          <p:nvCxnSpPr>
            <p:cNvPr id="10" name="直線コネクタ 35"/>
            <p:cNvCxnSpPr>
              <a:cxnSpLocks noChangeShapeType="1"/>
            </p:cNvCxnSpPr>
            <p:nvPr userDrawn="1"/>
          </p:nvCxnSpPr>
          <p:spPr bwMode="auto">
            <a:xfrm rot="5400000">
              <a:off x="2569320" y="3428280"/>
              <a:ext cx="6858000" cy="1440"/>
            </a:xfrm>
            <a:prstGeom prst="line">
              <a:avLst/>
            </a:prstGeom>
            <a:noFill/>
            <a:ln w="9525" algn="ctr">
              <a:solidFill>
                <a:srgbClr val="002060"/>
              </a:solidFill>
              <a:round/>
              <a:headEnd/>
              <a:tailEnd/>
            </a:ln>
          </p:spPr>
        </p:cxnSp>
      </p:grpSp>
      <p:sp>
        <p:nvSpPr>
          <p:cNvPr id="12" name="テキスト プレースホルダ 1">
            <a:extLst>
              <a:ext uri="{FF2B5EF4-FFF2-40B4-BE49-F238E27FC236}">
                <a16:creationId xmlns:a16="http://schemas.microsoft.com/office/drawing/2014/main" id="{3D7EA3EB-E659-440E-8BFE-79832DAE55B7}"/>
              </a:ext>
            </a:extLst>
          </p:cNvPr>
          <p:cNvSpPr>
            <a:spLocks noGrp="1"/>
          </p:cNvSpPr>
          <p:nvPr>
            <p:ph type="body" sz="quarter" idx="10" hasCustomPrompt="1"/>
          </p:nvPr>
        </p:nvSpPr>
        <p:spPr>
          <a:xfrm>
            <a:off x="0" y="123833"/>
            <a:ext cx="3935984" cy="508161"/>
          </a:xfrm>
          <a:prstGeom prst="rect">
            <a:avLst/>
          </a:prstGeom>
        </p:spPr>
        <p:txBody>
          <a:bodyPr lIns="82927" tIns="41464" rIns="82927" bIns="41464"/>
          <a:lstStyle>
            <a:lvl1pPr>
              <a:buNone/>
              <a:defRPr b="1" baseline="0">
                <a:solidFill>
                  <a:srgbClr val="FFFF99"/>
                </a:solidFill>
                <a:latin typeface="Arial" panose="020B0604020202020204" pitchFamily="34" charset="0"/>
                <a:ea typeface="MS Gothic" panose="020B0609070205080204" pitchFamily="49" charset="-128"/>
              </a:defRPr>
            </a:lvl1pPr>
          </a:lstStyle>
          <a:p>
            <a:pPr lvl="0"/>
            <a:r>
              <a:rPr lang="en-US" altLang="ja-JP" dirty="0"/>
              <a:t>Alignment ruler 3 x 3</a:t>
            </a:r>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6.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00"/>
            </a:gs>
            <a:gs pos="100000">
              <a:schemeClr val="accent1"/>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877" r:id="rId4"/>
    <p:sldLayoutId id="2147483805" r:id="rId5"/>
    <p:sldLayoutId id="2147483807" r:id="rId6"/>
    <p:sldLayoutId id="2147483808" r:id="rId7"/>
    <p:sldLayoutId id="2147483809" r:id="rId8"/>
    <p:sldLayoutId id="2147483810" r:id="rId9"/>
    <p:sldLayoutId id="2147483817" r:id="rId10"/>
    <p:sldLayoutId id="2147483865" r:id="rId11"/>
    <p:sldLayoutId id="2147483912" r:id="rId12"/>
  </p:sldLayoutIdLst>
  <p:txStyles>
    <p:titleStyle>
      <a:lvl1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mj-lt"/>
          <a:ea typeface="+mj-ea"/>
          <a:cs typeface="+mj-cs"/>
        </a:defRPr>
      </a:lvl1pPr>
      <a:lvl2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2pPr>
      <a:lvl3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3pPr>
      <a:lvl4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4pPr>
      <a:lvl5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5pPr>
      <a:lvl6pPr marL="139365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6pPr>
      <a:lvl7pPr marL="180829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7pPr>
      <a:lvl8pPr marL="222293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8pPr>
      <a:lvl9pPr marL="263757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9pPr>
    </p:titleStyle>
    <p:bodyStyle>
      <a:lvl1pPr marL="388938" indent="-292100" algn="l" defTabSz="412750" rtl="0" eaLnBrk="0" fontAlgn="base" hangingPunct="0">
        <a:lnSpc>
          <a:spcPct val="95000"/>
        </a:lnSpc>
        <a:spcBef>
          <a:spcPct val="0"/>
        </a:spcBef>
        <a:spcAft>
          <a:spcPts val="1288"/>
        </a:spcAft>
        <a:buClr>
          <a:srgbClr val="FFFFFF"/>
        </a:buClr>
        <a:buSzPct val="45000"/>
        <a:buFont typeface="StarSymbol"/>
        <a:buChar char="●"/>
        <a:defRPr sz="2900">
          <a:solidFill>
            <a:srgbClr val="FFFFFF"/>
          </a:solidFill>
          <a:latin typeface="+mn-lt"/>
          <a:ea typeface="+mn-ea"/>
          <a:cs typeface="+mn-cs"/>
        </a:defRPr>
      </a:lvl1pPr>
      <a:lvl2pPr marL="781050" indent="-258763" algn="l" defTabSz="412750" rtl="0" eaLnBrk="0" fontAlgn="base" hangingPunct="0">
        <a:lnSpc>
          <a:spcPct val="95000"/>
        </a:lnSpc>
        <a:spcBef>
          <a:spcPct val="0"/>
        </a:spcBef>
        <a:spcAft>
          <a:spcPts val="1038"/>
        </a:spcAft>
        <a:buClr>
          <a:srgbClr val="FFFFFF"/>
        </a:buClr>
        <a:buSzPct val="75000"/>
        <a:buFont typeface="StarSymbol"/>
        <a:buChar char="–"/>
        <a:defRPr sz="2500">
          <a:solidFill>
            <a:srgbClr val="FFFFFF"/>
          </a:solidFill>
          <a:latin typeface="+mn-lt"/>
        </a:defRPr>
      </a:lvl2pPr>
      <a:lvl3pPr marL="1173163" indent="-193675" algn="l" defTabSz="412750" rtl="0" eaLnBrk="0" fontAlgn="base" hangingPunct="0">
        <a:lnSpc>
          <a:spcPct val="95000"/>
        </a:lnSpc>
        <a:spcBef>
          <a:spcPct val="0"/>
        </a:spcBef>
        <a:spcAft>
          <a:spcPts val="775"/>
        </a:spcAft>
        <a:buClr>
          <a:srgbClr val="FFFFFF"/>
        </a:buClr>
        <a:buSzPct val="45000"/>
        <a:buFont typeface="StarSymbol"/>
        <a:buChar char="●"/>
        <a:defRPr sz="2200">
          <a:solidFill>
            <a:srgbClr val="FFFFFF"/>
          </a:solidFill>
          <a:latin typeface="+mn-lt"/>
        </a:defRPr>
      </a:lvl3pPr>
      <a:lvl4pPr marL="1563688" indent="-193675" algn="l" defTabSz="412750" rtl="0" eaLnBrk="0" fontAlgn="base" hangingPunct="0">
        <a:lnSpc>
          <a:spcPct val="95000"/>
        </a:lnSpc>
        <a:spcBef>
          <a:spcPct val="0"/>
        </a:spcBef>
        <a:spcAft>
          <a:spcPts val="525"/>
        </a:spcAft>
        <a:buClr>
          <a:srgbClr val="FFFFFF"/>
        </a:buClr>
        <a:buSzPct val="75000"/>
        <a:buFont typeface="StarSymbol"/>
        <a:buChar char="–"/>
        <a:defRPr>
          <a:solidFill>
            <a:srgbClr val="FFFFFF"/>
          </a:solidFill>
          <a:latin typeface="+mn-lt"/>
        </a:defRPr>
      </a:lvl4pPr>
      <a:lvl5pPr marL="1955800" indent="-193675" algn="l" defTabSz="412750" rtl="0" eaLnBrk="0" fontAlgn="base" hangingPunct="0">
        <a:lnSpc>
          <a:spcPct val="95000"/>
        </a:lnSpc>
        <a:spcBef>
          <a:spcPct val="0"/>
        </a:spcBef>
        <a:spcAft>
          <a:spcPts val="263"/>
        </a:spcAft>
        <a:buClr>
          <a:srgbClr val="FFFFFF"/>
        </a:buClr>
        <a:buSzPct val="45000"/>
        <a:buFont typeface="StarSymbol"/>
        <a:buChar char="●"/>
        <a:defRPr>
          <a:solidFill>
            <a:srgbClr val="FFFFFF"/>
          </a:solidFill>
          <a:latin typeface="+mn-lt"/>
        </a:defRPr>
      </a:lvl5pPr>
      <a:lvl6pPr marL="237266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6pPr>
      <a:lvl7pPr marL="278730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7pPr>
      <a:lvl8pPr marL="320194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8pPr>
      <a:lvl9pPr marL="361658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9pPr>
    </p:bodyStyle>
    <p:otherStyle>
      <a:defPPr>
        <a:defRPr lang="ja-JP"/>
      </a:defPPr>
      <a:lvl1pPr marL="0" algn="l" defTabSz="829280" rtl="0" eaLnBrk="1" latinLnBrk="0" hangingPunct="1">
        <a:defRPr kumimoji="1" sz="1600" kern="1200">
          <a:solidFill>
            <a:schemeClr val="tx1"/>
          </a:solidFill>
          <a:latin typeface="+mn-lt"/>
          <a:ea typeface="+mn-ea"/>
          <a:cs typeface="+mn-cs"/>
        </a:defRPr>
      </a:lvl1pPr>
      <a:lvl2pPr marL="414640" algn="l" defTabSz="829280" rtl="0" eaLnBrk="1" latinLnBrk="0" hangingPunct="1">
        <a:defRPr kumimoji="1" sz="1600" kern="1200">
          <a:solidFill>
            <a:schemeClr val="tx1"/>
          </a:solidFill>
          <a:latin typeface="+mn-lt"/>
          <a:ea typeface="+mn-ea"/>
          <a:cs typeface="+mn-cs"/>
        </a:defRPr>
      </a:lvl2pPr>
      <a:lvl3pPr marL="829280" algn="l" defTabSz="829280" rtl="0" eaLnBrk="1" latinLnBrk="0" hangingPunct="1">
        <a:defRPr kumimoji="1" sz="1600" kern="1200">
          <a:solidFill>
            <a:schemeClr val="tx1"/>
          </a:solidFill>
          <a:latin typeface="+mn-lt"/>
          <a:ea typeface="+mn-ea"/>
          <a:cs typeface="+mn-cs"/>
        </a:defRPr>
      </a:lvl3pPr>
      <a:lvl4pPr marL="1243920" algn="l" defTabSz="829280" rtl="0" eaLnBrk="1" latinLnBrk="0" hangingPunct="1">
        <a:defRPr kumimoji="1" sz="1600" kern="1200">
          <a:solidFill>
            <a:schemeClr val="tx1"/>
          </a:solidFill>
          <a:latin typeface="+mn-lt"/>
          <a:ea typeface="+mn-ea"/>
          <a:cs typeface="+mn-cs"/>
        </a:defRPr>
      </a:lvl4pPr>
      <a:lvl5pPr marL="1658560" algn="l" defTabSz="829280" rtl="0" eaLnBrk="1" latinLnBrk="0" hangingPunct="1">
        <a:defRPr kumimoji="1" sz="1600" kern="1200">
          <a:solidFill>
            <a:schemeClr val="tx1"/>
          </a:solidFill>
          <a:latin typeface="+mn-lt"/>
          <a:ea typeface="+mn-ea"/>
          <a:cs typeface="+mn-cs"/>
        </a:defRPr>
      </a:lvl5pPr>
      <a:lvl6pPr marL="2073201" algn="l" defTabSz="829280" rtl="0" eaLnBrk="1" latinLnBrk="0" hangingPunct="1">
        <a:defRPr kumimoji="1" sz="1600" kern="1200">
          <a:solidFill>
            <a:schemeClr val="tx1"/>
          </a:solidFill>
          <a:latin typeface="+mn-lt"/>
          <a:ea typeface="+mn-ea"/>
          <a:cs typeface="+mn-cs"/>
        </a:defRPr>
      </a:lvl6pPr>
      <a:lvl7pPr marL="2487841" algn="l" defTabSz="829280" rtl="0" eaLnBrk="1" latinLnBrk="0" hangingPunct="1">
        <a:defRPr kumimoji="1" sz="1600" kern="1200">
          <a:solidFill>
            <a:schemeClr val="tx1"/>
          </a:solidFill>
          <a:latin typeface="+mn-lt"/>
          <a:ea typeface="+mn-ea"/>
          <a:cs typeface="+mn-cs"/>
        </a:defRPr>
      </a:lvl7pPr>
      <a:lvl8pPr marL="2902481" algn="l" defTabSz="829280" rtl="0" eaLnBrk="1" latinLnBrk="0" hangingPunct="1">
        <a:defRPr kumimoji="1" sz="1600" kern="1200">
          <a:solidFill>
            <a:schemeClr val="tx1"/>
          </a:solidFill>
          <a:latin typeface="+mn-lt"/>
          <a:ea typeface="+mn-ea"/>
          <a:cs typeface="+mn-cs"/>
        </a:defRPr>
      </a:lvl8pPr>
      <a:lvl9pPr marL="3317121" algn="l" defTabSz="829280" rtl="0" eaLnBrk="1" latinLnBrk="0" hangingPunct="1">
        <a:defRPr kumimoji="1"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089492"/>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3" r:id="rId11"/>
  </p:sldLayoutIdLst>
  <p:txStyles>
    <p:titleStyle>
      <a:lvl1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mj-lt"/>
          <a:ea typeface="+mj-ea"/>
          <a:cs typeface="+mj-cs"/>
        </a:defRPr>
      </a:lvl1pPr>
      <a:lvl2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2pPr>
      <a:lvl3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3pPr>
      <a:lvl4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4pPr>
      <a:lvl5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5pPr>
      <a:lvl6pPr marL="139365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6pPr>
      <a:lvl7pPr marL="180829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7pPr>
      <a:lvl8pPr marL="222293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8pPr>
      <a:lvl9pPr marL="263757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9pPr>
    </p:titleStyle>
    <p:bodyStyle>
      <a:lvl1pPr marL="388938" indent="-292100" algn="l" defTabSz="412750" rtl="0" eaLnBrk="0" fontAlgn="base" hangingPunct="0">
        <a:lnSpc>
          <a:spcPct val="95000"/>
        </a:lnSpc>
        <a:spcBef>
          <a:spcPct val="0"/>
        </a:spcBef>
        <a:spcAft>
          <a:spcPts val="1288"/>
        </a:spcAft>
        <a:buClr>
          <a:srgbClr val="FFFFFF"/>
        </a:buClr>
        <a:buSzPct val="45000"/>
        <a:buFont typeface="StarSymbol"/>
        <a:buChar char="●"/>
        <a:defRPr sz="2900">
          <a:solidFill>
            <a:srgbClr val="FFFFFF"/>
          </a:solidFill>
          <a:latin typeface="+mn-lt"/>
          <a:ea typeface="+mn-ea"/>
          <a:cs typeface="+mn-cs"/>
        </a:defRPr>
      </a:lvl1pPr>
      <a:lvl2pPr marL="781050" indent="-258763" algn="l" defTabSz="412750" rtl="0" eaLnBrk="0" fontAlgn="base" hangingPunct="0">
        <a:lnSpc>
          <a:spcPct val="95000"/>
        </a:lnSpc>
        <a:spcBef>
          <a:spcPct val="0"/>
        </a:spcBef>
        <a:spcAft>
          <a:spcPts val="1038"/>
        </a:spcAft>
        <a:buClr>
          <a:srgbClr val="FFFFFF"/>
        </a:buClr>
        <a:buSzPct val="75000"/>
        <a:buFont typeface="StarSymbol"/>
        <a:buChar char="–"/>
        <a:defRPr sz="2500">
          <a:solidFill>
            <a:srgbClr val="FFFFFF"/>
          </a:solidFill>
          <a:latin typeface="+mn-lt"/>
        </a:defRPr>
      </a:lvl2pPr>
      <a:lvl3pPr marL="1173163" indent="-193675" algn="l" defTabSz="412750" rtl="0" eaLnBrk="0" fontAlgn="base" hangingPunct="0">
        <a:lnSpc>
          <a:spcPct val="95000"/>
        </a:lnSpc>
        <a:spcBef>
          <a:spcPct val="0"/>
        </a:spcBef>
        <a:spcAft>
          <a:spcPts val="775"/>
        </a:spcAft>
        <a:buClr>
          <a:srgbClr val="FFFFFF"/>
        </a:buClr>
        <a:buSzPct val="45000"/>
        <a:buFont typeface="StarSymbol"/>
        <a:buChar char="●"/>
        <a:defRPr sz="2200">
          <a:solidFill>
            <a:srgbClr val="FFFFFF"/>
          </a:solidFill>
          <a:latin typeface="+mn-lt"/>
        </a:defRPr>
      </a:lvl3pPr>
      <a:lvl4pPr marL="1563688" indent="-193675" algn="l" defTabSz="412750" rtl="0" eaLnBrk="0" fontAlgn="base" hangingPunct="0">
        <a:lnSpc>
          <a:spcPct val="95000"/>
        </a:lnSpc>
        <a:spcBef>
          <a:spcPct val="0"/>
        </a:spcBef>
        <a:spcAft>
          <a:spcPts val="525"/>
        </a:spcAft>
        <a:buClr>
          <a:srgbClr val="FFFFFF"/>
        </a:buClr>
        <a:buSzPct val="75000"/>
        <a:buFont typeface="StarSymbol"/>
        <a:buChar char="–"/>
        <a:defRPr>
          <a:solidFill>
            <a:srgbClr val="FFFFFF"/>
          </a:solidFill>
          <a:latin typeface="+mn-lt"/>
        </a:defRPr>
      </a:lvl4pPr>
      <a:lvl5pPr marL="1955800" indent="-193675" algn="l" defTabSz="412750" rtl="0" eaLnBrk="0" fontAlgn="base" hangingPunct="0">
        <a:lnSpc>
          <a:spcPct val="95000"/>
        </a:lnSpc>
        <a:spcBef>
          <a:spcPct val="0"/>
        </a:spcBef>
        <a:spcAft>
          <a:spcPts val="263"/>
        </a:spcAft>
        <a:buClr>
          <a:srgbClr val="FFFFFF"/>
        </a:buClr>
        <a:buSzPct val="45000"/>
        <a:buFont typeface="StarSymbol"/>
        <a:buChar char="●"/>
        <a:defRPr>
          <a:solidFill>
            <a:srgbClr val="FFFFFF"/>
          </a:solidFill>
          <a:latin typeface="+mn-lt"/>
        </a:defRPr>
      </a:lvl5pPr>
      <a:lvl6pPr marL="237266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6pPr>
      <a:lvl7pPr marL="278730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7pPr>
      <a:lvl8pPr marL="320194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8pPr>
      <a:lvl9pPr marL="361658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9pPr>
    </p:bodyStyle>
    <p:otherStyle>
      <a:defPPr>
        <a:defRPr lang="ja-JP"/>
      </a:defPPr>
      <a:lvl1pPr marL="0" algn="l" defTabSz="829280" rtl="0" eaLnBrk="1" latinLnBrk="0" hangingPunct="1">
        <a:defRPr kumimoji="1" sz="1600" kern="1200">
          <a:solidFill>
            <a:schemeClr val="tx1"/>
          </a:solidFill>
          <a:latin typeface="+mn-lt"/>
          <a:ea typeface="+mn-ea"/>
          <a:cs typeface="+mn-cs"/>
        </a:defRPr>
      </a:lvl1pPr>
      <a:lvl2pPr marL="414640" algn="l" defTabSz="829280" rtl="0" eaLnBrk="1" latinLnBrk="0" hangingPunct="1">
        <a:defRPr kumimoji="1" sz="1600" kern="1200">
          <a:solidFill>
            <a:schemeClr val="tx1"/>
          </a:solidFill>
          <a:latin typeface="+mn-lt"/>
          <a:ea typeface="+mn-ea"/>
          <a:cs typeface="+mn-cs"/>
        </a:defRPr>
      </a:lvl2pPr>
      <a:lvl3pPr marL="829280" algn="l" defTabSz="829280" rtl="0" eaLnBrk="1" latinLnBrk="0" hangingPunct="1">
        <a:defRPr kumimoji="1" sz="1600" kern="1200">
          <a:solidFill>
            <a:schemeClr val="tx1"/>
          </a:solidFill>
          <a:latin typeface="+mn-lt"/>
          <a:ea typeface="+mn-ea"/>
          <a:cs typeface="+mn-cs"/>
        </a:defRPr>
      </a:lvl3pPr>
      <a:lvl4pPr marL="1243920" algn="l" defTabSz="829280" rtl="0" eaLnBrk="1" latinLnBrk="0" hangingPunct="1">
        <a:defRPr kumimoji="1" sz="1600" kern="1200">
          <a:solidFill>
            <a:schemeClr val="tx1"/>
          </a:solidFill>
          <a:latin typeface="+mn-lt"/>
          <a:ea typeface="+mn-ea"/>
          <a:cs typeface="+mn-cs"/>
        </a:defRPr>
      </a:lvl4pPr>
      <a:lvl5pPr marL="1658560" algn="l" defTabSz="829280" rtl="0" eaLnBrk="1" latinLnBrk="0" hangingPunct="1">
        <a:defRPr kumimoji="1" sz="1600" kern="1200">
          <a:solidFill>
            <a:schemeClr val="tx1"/>
          </a:solidFill>
          <a:latin typeface="+mn-lt"/>
          <a:ea typeface="+mn-ea"/>
          <a:cs typeface="+mn-cs"/>
        </a:defRPr>
      </a:lvl5pPr>
      <a:lvl6pPr marL="2073201" algn="l" defTabSz="829280" rtl="0" eaLnBrk="1" latinLnBrk="0" hangingPunct="1">
        <a:defRPr kumimoji="1" sz="1600" kern="1200">
          <a:solidFill>
            <a:schemeClr val="tx1"/>
          </a:solidFill>
          <a:latin typeface="+mn-lt"/>
          <a:ea typeface="+mn-ea"/>
          <a:cs typeface="+mn-cs"/>
        </a:defRPr>
      </a:lvl6pPr>
      <a:lvl7pPr marL="2487841" algn="l" defTabSz="829280" rtl="0" eaLnBrk="1" latinLnBrk="0" hangingPunct="1">
        <a:defRPr kumimoji="1" sz="1600" kern="1200">
          <a:solidFill>
            <a:schemeClr val="tx1"/>
          </a:solidFill>
          <a:latin typeface="+mn-lt"/>
          <a:ea typeface="+mn-ea"/>
          <a:cs typeface="+mn-cs"/>
        </a:defRPr>
      </a:lvl7pPr>
      <a:lvl8pPr marL="2902481" algn="l" defTabSz="829280" rtl="0" eaLnBrk="1" latinLnBrk="0" hangingPunct="1">
        <a:defRPr kumimoji="1" sz="1600" kern="1200">
          <a:solidFill>
            <a:schemeClr val="tx1"/>
          </a:solidFill>
          <a:latin typeface="+mn-lt"/>
          <a:ea typeface="+mn-ea"/>
          <a:cs typeface="+mn-cs"/>
        </a:defRPr>
      </a:lvl8pPr>
      <a:lvl9pPr marL="3317121" algn="l" defTabSz="829280" rtl="0" eaLnBrk="1" latinLnBrk="0" hangingPunct="1">
        <a:defRPr kumimoji="1"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64999">
              <a:srgbClr val="F0EBD5"/>
            </a:gs>
            <a:gs pos="100000">
              <a:srgbClr val="EEE7D6"/>
            </a:gs>
          </a:gsLst>
          <a:lin ang="162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836273"/>
      </p:ext>
    </p:extLst>
  </p:cSld>
  <p:clrMap bg1="lt1" tx1="dk1" bg2="lt2" tx2="dk2" accent1="accent1" accent2="accent2" accent3="accent3" accent4="accent4" accent5="accent5" accent6="accent6" hlink="hlink" folHlink="folHlink"/>
  <p:sldLayoutIdLst>
    <p:sldLayoutId id="2147483866" r:id="rId1"/>
    <p:sldLayoutId id="2147483868" r:id="rId2"/>
    <p:sldLayoutId id="2147483869" r:id="rId3"/>
    <p:sldLayoutId id="2147483878" r:id="rId4"/>
    <p:sldLayoutId id="2147483870" r:id="rId5"/>
    <p:sldLayoutId id="2147483871" r:id="rId6"/>
    <p:sldLayoutId id="2147483872" r:id="rId7"/>
    <p:sldLayoutId id="2147483873" r:id="rId8"/>
    <p:sldLayoutId id="2147483874" r:id="rId9"/>
    <p:sldLayoutId id="2147483875" r:id="rId10"/>
    <p:sldLayoutId id="2147483914" r:id="rId11"/>
  </p:sldLayoutIdLst>
  <p:hf hdr="0" ftr="0" dt="0"/>
  <p:txStyles>
    <p:titleStyle>
      <a:lvl1pPr marL="977900" indent="-195263" algn="l" defTabSz="414338" rtl="0" eaLnBrk="0" fontAlgn="base" hangingPunct="0">
        <a:spcBef>
          <a:spcPct val="0"/>
        </a:spcBef>
        <a:spcAft>
          <a:spcPct val="0"/>
        </a:spcAft>
        <a:buClr>
          <a:srgbClr val="FFFFFF"/>
        </a:buClr>
        <a:buSzPct val="45000"/>
        <a:buFont typeface="StarSymbol"/>
        <a:defRPr kumimoji="1" sz="4000">
          <a:solidFill>
            <a:srgbClr val="000000"/>
          </a:solidFill>
          <a:latin typeface="+mj-lt"/>
          <a:ea typeface="+mj-ea"/>
          <a:cs typeface="+mj-cs"/>
        </a:defRPr>
      </a:lvl1pPr>
      <a:lvl2pPr marL="977900" indent="-195263" algn="l" defTabSz="414338" rtl="0" eaLnBrk="0" fontAlgn="base" hangingPunct="0">
        <a:spcBef>
          <a:spcPct val="0"/>
        </a:spcBef>
        <a:spcAft>
          <a:spcPct val="0"/>
        </a:spcAft>
        <a:buClr>
          <a:srgbClr val="FFFFFF"/>
        </a:buClr>
        <a:buSzPct val="45000"/>
        <a:buFont typeface="StarSymbol"/>
        <a:defRPr kumimoji="1" sz="4000">
          <a:solidFill>
            <a:srgbClr val="000000"/>
          </a:solidFill>
          <a:latin typeface="Calibri" pitchFamily="34" charset="0"/>
          <a:ea typeface="ＭＳ Ｐゴシック" pitchFamily="50" charset="-128"/>
        </a:defRPr>
      </a:lvl2pPr>
      <a:lvl3pPr marL="977900" indent="-195263" algn="l" defTabSz="414338" rtl="0" eaLnBrk="0" fontAlgn="base" hangingPunct="0">
        <a:spcBef>
          <a:spcPct val="0"/>
        </a:spcBef>
        <a:spcAft>
          <a:spcPct val="0"/>
        </a:spcAft>
        <a:buClr>
          <a:srgbClr val="FFFFFF"/>
        </a:buClr>
        <a:buSzPct val="45000"/>
        <a:buFont typeface="StarSymbol"/>
        <a:defRPr kumimoji="1" sz="4000">
          <a:solidFill>
            <a:srgbClr val="000000"/>
          </a:solidFill>
          <a:latin typeface="Calibri" pitchFamily="34" charset="0"/>
          <a:ea typeface="ＭＳ Ｐゴシック" pitchFamily="50" charset="-128"/>
        </a:defRPr>
      </a:lvl3pPr>
      <a:lvl4pPr marL="977900" indent="-195263" algn="l" defTabSz="414338" rtl="0" eaLnBrk="0" fontAlgn="base" hangingPunct="0">
        <a:spcBef>
          <a:spcPct val="0"/>
        </a:spcBef>
        <a:spcAft>
          <a:spcPct val="0"/>
        </a:spcAft>
        <a:buClr>
          <a:srgbClr val="FFFFFF"/>
        </a:buClr>
        <a:buSzPct val="45000"/>
        <a:buFont typeface="StarSymbol"/>
        <a:defRPr kumimoji="1" sz="4000">
          <a:solidFill>
            <a:srgbClr val="000000"/>
          </a:solidFill>
          <a:latin typeface="Calibri" pitchFamily="34" charset="0"/>
          <a:ea typeface="ＭＳ Ｐゴシック" pitchFamily="50" charset="-128"/>
        </a:defRPr>
      </a:lvl4pPr>
      <a:lvl5pPr marL="977900" indent="-195263" algn="l" defTabSz="414338" rtl="0" eaLnBrk="0" fontAlgn="base" hangingPunct="0">
        <a:spcBef>
          <a:spcPct val="0"/>
        </a:spcBef>
        <a:spcAft>
          <a:spcPct val="0"/>
        </a:spcAft>
        <a:buClr>
          <a:srgbClr val="FFFFFF"/>
        </a:buClr>
        <a:buSzPct val="45000"/>
        <a:buFont typeface="StarSymbol"/>
        <a:defRPr kumimoji="1" sz="4000">
          <a:solidFill>
            <a:srgbClr val="000000"/>
          </a:solidFill>
          <a:latin typeface="Calibri" pitchFamily="34" charset="0"/>
          <a:ea typeface="ＭＳ Ｐゴシック" pitchFamily="50" charset="-128"/>
        </a:defRPr>
      </a:lvl5pPr>
      <a:lvl6pPr marL="1393941" indent="-195843" algn="l" defTabSz="414726" rtl="0" fontAlgn="base">
        <a:spcBef>
          <a:spcPct val="0"/>
        </a:spcBef>
        <a:spcAft>
          <a:spcPct val="0"/>
        </a:spcAft>
        <a:buClr>
          <a:srgbClr val="FFFFFF"/>
        </a:buClr>
        <a:buSzPct val="45000"/>
        <a:buFont typeface="StarSymbol" charset="0"/>
        <a:defRPr kumimoji="1" sz="4000">
          <a:solidFill>
            <a:srgbClr val="000000"/>
          </a:solidFill>
          <a:latin typeface="Times New Roman" pitchFamily="18" charset="0"/>
          <a:ea typeface="ＭＳ Ｐゴシック" pitchFamily="50" charset="-128"/>
        </a:defRPr>
      </a:lvl6pPr>
      <a:lvl7pPr marL="1808667" indent="-195843" algn="l" defTabSz="414726" rtl="0" fontAlgn="base">
        <a:spcBef>
          <a:spcPct val="0"/>
        </a:spcBef>
        <a:spcAft>
          <a:spcPct val="0"/>
        </a:spcAft>
        <a:buClr>
          <a:srgbClr val="FFFFFF"/>
        </a:buClr>
        <a:buSzPct val="45000"/>
        <a:buFont typeface="StarSymbol" charset="0"/>
        <a:defRPr kumimoji="1" sz="4000">
          <a:solidFill>
            <a:srgbClr val="000000"/>
          </a:solidFill>
          <a:latin typeface="Times New Roman" pitchFamily="18" charset="0"/>
          <a:ea typeface="ＭＳ Ｐゴシック" pitchFamily="50" charset="-128"/>
        </a:defRPr>
      </a:lvl7pPr>
      <a:lvl8pPr marL="2223393" indent="-195843" algn="l" defTabSz="414726" rtl="0" fontAlgn="base">
        <a:spcBef>
          <a:spcPct val="0"/>
        </a:spcBef>
        <a:spcAft>
          <a:spcPct val="0"/>
        </a:spcAft>
        <a:buClr>
          <a:srgbClr val="FFFFFF"/>
        </a:buClr>
        <a:buSzPct val="45000"/>
        <a:buFont typeface="StarSymbol" charset="0"/>
        <a:defRPr kumimoji="1" sz="4000">
          <a:solidFill>
            <a:srgbClr val="000000"/>
          </a:solidFill>
          <a:latin typeface="Times New Roman" pitchFamily="18" charset="0"/>
          <a:ea typeface="ＭＳ Ｐゴシック" pitchFamily="50" charset="-128"/>
        </a:defRPr>
      </a:lvl8pPr>
      <a:lvl9pPr marL="2638119" indent="-195843" algn="l" defTabSz="414726" rtl="0" fontAlgn="base">
        <a:spcBef>
          <a:spcPct val="0"/>
        </a:spcBef>
        <a:spcAft>
          <a:spcPct val="0"/>
        </a:spcAft>
        <a:buClr>
          <a:srgbClr val="FFFFFF"/>
        </a:buClr>
        <a:buSzPct val="45000"/>
        <a:buFont typeface="StarSymbol" charset="0"/>
        <a:defRPr kumimoji="1" sz="4000">
          <a:solidFill>
            <a:srgbClr val="000000"/>
          </a:solidFill>
          <a:latin typeface="Times New Roman" pitchFamily="18" charset="0"/>
          <a:ea typeface="ＭＳ Ｐゴシック" pitchFamily="50" charset="-128"/>
        </a:defRPr>
      </a:lvl9pPr>
    </p:titleStyle>
    <p:bodyStyle>
      <a:lvl1pPr marL="390525" indent="-293688" algn="l" defTabSz="414338" rtl="0" eaLnBrk="0" fontAlgn="base" hangingPunct="0">
        <a:lnSpc>
          <a:spcPct val="95000"/>
        </a:lnSpc>
        <a:spcBef>
          <a:spcPct val="0"/>
        </a:spcBef>
        <a:spcAft>
          <a:spcPts val="1288"/>
        </a:spcAft>
        <a:buClr>
          <a:srgbClr val="FFFFFF"/>
        </a:buClr>
        <a:buSzPct val="45000"/>
        <a:buFont typeface="StarSymbol"/>
        <a:buChar char="●"/>
        <a:defRPr kumimoji="1" sz="2900">
          <a:solidFill>
            <a:srgbClr val="FFFFFF"/>
          </a:solidFill>
          <a:latin typeface="+mn-lt"/>
          <a:ea typeface="+mn-ea"/>
          <a:cs typeface="+mn-cs"/>
        </a:defRPr>
      </a:lvl1pPr>
      <a:lvl2pPr marL="782638" indent="-260350" algn="l" defTabSz="414338" rtl="0" eaLnBrk="0" fontAlgn="base" hangingPunct="0">
        <a:lnSpc>
          <a:spcPct val="95000"/>
        </a:lnSpc>
        <a:spcBef>
          <a:spcPct val="0"/>
        </a:spcBef>
        <a:spcAft>
          <a:spcPts val="1038"/>
        </a:spcAft>
        <a:buClr>
          <a:srgbClr val="FFFFFF"/>
        </a:buClr>
        <a:buSzPct val="75000"/>
        <a:buFont typeface="StarSymbol"/>
        <a:buChar char="–"/>
        <a:defRPr kumimoji="1" sz="2500">
          <a:solidFill>
            <a:srgbClr val="FFFFFF"/>
          </a:solidFill>
          <a:latin typeface="+mn-lt"/>
          <a:ea typeface="+mn-ea"/>
        </a:defRPr>
      </a:lvl2pPr>
      <a:lvl3pPr marL="1174750" indent="-195263" algn="l" defTabSz="414338" rtl="0" eaLnBrk="0" fontAlgn="base" hangingPunct="0">
        <a:lnSpc>
          <a:spcPct val="95000"/>
        </a:lnSpc>
        <a:spcBef>
          <a:spcPct val="0"/>
        </a:spcBef>
        <a:spcAft>
          <a:spcPts val="775"/>
        </a:spcAft>
        <a:buClr>
          <a:srgbClr val="FFFFFF"/>
        </a:buClr>
        <a:buSzPct val="45000"/>
        <a:buFont typeface="StarSymbol"/>
        <a:buChar char="●"/>
        <a:defRPr kumimoji="1" sz="2200">
          <a:solidFill>
            <a:srgbClr val="FFFFFF"/>
          </a:solidFill>
          <a:latin typeface="+mn-lt"/>
          <a:ea typeface="+mn-ea"/>
        </a:defRPr>
      </a:lvl3pPr>
      <a:lvl4pPr marL="1565275" indent="-195263" algn="l" defTabSz="414338" rtl="0" eaLnBrk="0" fontAlgn="base" hangingPunct="0">
        <a:lnSpc>
          <a:spcPct val="95000"/>
        </a:lnSpc>
        <a:spcBef>
          <a:spcPct val="0"/>
        </a:spcBef>
        <a:spcAft>
          <a:spcPts val="525"/>
        </a:spcAft>
        <a:buClr>
          <a:srgbClr val="FFFFFF"/>
        </a:buClr>
        <a:buSzPct val="75000"/>
        <a:buFont typeface="StarSymbol"/>
        <a:buChar char="–"/>
        <a:defRPr kumimoji="1">
          <a:solidFill>
            <a:srgbClr val="FFFFFF"/>
          </a:solidFill>
          <a:latin typeface="+mn-lt"/>
          <a:ea typeface="+mn-ea"/>
        </a:defRPr>
      </a:lvl4pPr>
      <a:lvl5pPr marL="1957388" indent="-195263" algn="l" defTabSz="414338" rtl="0" eaLnBrk="0" fontAlgn="base" hangingPunct="0">
        <a:lnSpc>
          <a:spcPct val="95000"/>
        </a:lnSpc>
        <a:spcBef>
          <a:spcPct val="0"/>
        </a:spcBef>
        <a:spcAft>
          <a:spcPts val="263"/>
        </a:spcAft>
        <a:buClr>
          <a:srgbClr val="FFFFFF"/>
        </a:buClr>
        <a:buSzPct val="45000"/>
        <a:buFont typeface="StarSymbol"/>
        <a:buChar char="●"/>
        <a:defRPr kumimoji="1">
          <a:solidFill>
            <a:srgbClr val="FFFFFF"/>
          </a:solidFill>
          <a:latin typeface="+mn-lt"/>
          <a:ea typeface="+mn-ea"/>
        </a:defRPr>
      </a:lvl5pPr>
      <a:lvl6pPr marL="2373155" indent="-195843" algn="l" defTabSz="414726" rtl="0" fontAlgn="base">
        <a:lnSpc>
          <a:spcPct val="95000"/>
        </a:lnSpc>
        <a:spcBef>
          <a:spcPct val="0"/>
        </a:spcBef>
        <a:spcAft>
          <a:spcPts val="261"/>
        </a:spcAft>
        <a:buClr>
          <a:srgbClr val="FFFFFF"/>
        </a:buClr>
        <a:buSzPct val="45000"/>
        <a:buFont typeface="StarSymbol" charset="0"/>
        <a:buChar char="●"/>
        <a:defRPr kumimoji="1" sz="1800">
          <a:solidFill>
            <a:srgbClr val="FFFFFF"/>
          </a:solidFill>
          <a:latin typeface="+mn-lt"/>
          <a:ea typeface="+mn-ea"/>
        </a:defRPr>
      </a:lvl6pPr>
      <a:lvl7pPr marL="2787881" indent="-195843" algn="l" defTabSz="414726" rtl="0" fontAlgn="base">
        <a:lnSpc>
          <a:spcPct val="95000"/>
        </a:lnSpc>
        <a:spcBef>
          <a:spcPct val="0"/>
        </a:spcBef>
        <a:spcAft>
          <a:spcPts val="261"/>
        </a:spcAft>
        <a:buClr>
          <a:srgbClr val="FFFFFF"/>
        </a:buClr>
        <a:buSzPct val="45000"/>
        <a:buFont typeface="StarSymbol" charset="0"/>
        <a:buChar char="●"/>
        <a:defRPr kumimoji="1" sz="1800">
          <a:solidFill>
            <a:srgbClr val="FFFFFF"/>
          </a:solidFill>
          <a:latin typeface="+mn-lt"/>
          <a:ea typeface="+mn-ea"/>
        </a:defRPr>
      </a:lvl7pPr>
      <a:lvl8pPr marL="3202607" indent="-195843" algn="l" defTabSz="414726" rtl="0" fontAlgn="base">
        <a:lnSpc>
          <a:spcPct val="95000"/>
        </a:lnSpc>
        <a:spcBef>
          <a:spcPct val="0"/>
        </a:spcBef>
        <a:spcAft>
          <a:spcPts val="261"/>
        </a:spcAft>
        <a:buClr>
          <a:srgbClr val="FFFFFF"/>
        </a:buClr>
        <a:buSzPct val="45000"/>
        <a:buFont typeface="StarSymbol" charset="0"/>
        <a:buChar char="●"/>
        <a:defRPr kumimoji="1" sz="1800">
          <a:solidFill>
            <a:srgbClr val="FFFFFF"/>
          </a:solidFill>
          <a:latin typeface="+mn-lt"/>
          <a:ea typeface="+mn-ea"/>
        </a:defRPr>
      </a:lvl8pPr>
      <a:lvl9pPr marL="3617333" indent="-195843" algn="l" defTabSz="414726" rtl="0" fontAlgn="base">
        <a:lnSpc>
          <a:spcPct val="95000"/>
        </a:lnSpc>
        <a:spcBef>
          <a:spcPct val="0"/>
        </a:spcBef>
        <a:spcAft>
          <a:spcPts val="261"/>
        </a:spcAft>
        <a:buClr>
          <a:srgbClr val="FFFFFF"/>
        </a:buClr>
        <a:buSzPct val="45000"/>
        <a:buFont typeface="StarSymbol" charset="0"/>
        <a:buChar char="●"/>
        <a:defRPr kumimoji="1" sz="1800">
          <a:solidFill>
            <a:srgbClr val="FFFFFF"/>
          </a:solidFill>
          <a:latin typeface="+mn-lt"/>
          <a:ea typeface="+mn-ea"/>
        </a:defRPr>
      </a:lvl9pPr>
    </p:bodyStyle>
    <p:otherStyle>
      <a:defPPr>
        <a:defRPr lang="ja-JP"/>
      </a:defPPr>
      <a:lvl1pPr marL="0" algn="l" defTabSz="829452" rtl="0" eaLnBrk="1" latinLnBrk="0" hangingPunct="1">
        <a:defRPr kumimoji="1" sz="1600" kern="1200">
          <a:solidFill>
            <a:schemeClr val="tx1"/>
          </a:solidFill>
          <a:latin typeface="+mn-lt"/>
          <a:ea typeface="+mn-ea"/>
          <a:cs typeface="+mn-cs"/>
        </a:defRPr>
      </a:lvl1pPr>
      <a:lvl2pPr marL="414726" algn="l" defTabSz="829452" rtl="0" eaLnBrk="1" latinLnBrk="0" hangingPunct="1">
        <a:defRPr kumimoji="1" sz="1600" kern="1200">
          <a:solidFill>
            <a:schemeClr val="tx1"/>
          </a:solidFill>
          <a:latin typeface="+mn-lt"/>
          <a:ea typeface="+mn-ea"/>
          <a:cs typeface="+mn-cs"/>
        </a:defRPr>
      </a:lvl2pPr>
      <a:lvl3pPr marL="829452" algn="l" defTabSz="829452" rtl="0" eaLnBrk="1" latinLnBrk="0" hangingPunct="1">
        <a:defRPr kumimoji="1" sz="1600" kern="1200">
          <a:solidFill>
            <a:schemeClr val="tx1"/>
          </a:solidFill>
          <a:latin typeface="+mn-lt"/>
          <a:ea typeface="+mn-ea"/>
          <a:cs typeface="+mn-cs"/>
        </a:defRPr>
      </a:lvl3pPr>
      <a:lvl4pPr marL="1244178" algn="l" defTabSz="829452" rtl="0" eaLnBrk="1" latinLnBrk="0" hangingPunct="1">
        <a:defRPr kumimoji="1" sz="1600" kern="1200">
          <a:solidFill>
            <a:schemeClr val="tx1"/>
          </a:solidFill>
          <a:latin typeface="+mn-lt"/>
          <a:ea typeface="+mn-ea"/>
          <a:cs typeface="+mn-cs"/>
        </a:defRPr>
      </a:lvl4pPr>
      <a:lvl5pPr marL="1658904" algn="l" defTabSz="829452" rtl="0" eaLnBrk="1" latinLnBrk="0" hangingPunct="1">
        <a:defRPr kumimoji="1" sz="1600" kern="1200">
          <a:solidFill>
            <a:schemeClr val="tx1"/>
          </a:solidFill>
          <a:latin typeface="+mn-lt"/>
          <a:ea typeface="+mn-ea"/>
          <a:cs typeface="+mn-cs"/>
        </a:defRPr>
      </a:lvl5pPr>
      <a:lvl6pPr marL="2073631" algn="l" defTabSz="829452" rtl="0" eaLnBrk="1" latinLnBrk="0" hangingPunct="1">
        <a:defRPr kumimoji="1" sz="1600" kern="1200">
          <a:solidFill>
            <a:schemeClr val="tx1"/>
          </a:solidFill>
          <a:latin typeface="+mn-lt"/>
          <a:ea typeface="+mn-ea"/>
          <a:cs typeface="+mn-cs"/>
        </a:defRPr>
      </a:lvl6pPr>
      <a:lvl7pPr marL="2488357" algn="l" defTabSz="829452" rtl="0" eaLnBrk="1" latinLnBrk="0" hangingPunct="1">
        <a:defRPr kumimoji="1" sz="1600" kern="1200">
          <a:solidFill>
            <a:schemeClr val="tx1"/>
          </a:solidFill>
          <a:latin typeface="+mn-lt"/>
          <a:ea typeface="+mn-ea"/>
          <a:cs typeface="+mn-cs"/>
        </a:defRPr>
      </a:lvl7pPr>
      <a:lvl8pPr marL="2903083" algn="l" defTabSz="829452" rtl="0" eaLnBrk="1" latinLnBrk="0" hangingPunct="1">
        <a:defRPr kumimoji="1" sz="1600" kern="1200">
          <a:solidFill>
            <a:schemeClr val="tx1"/>
          </a:solidFill>
          <a:latin typeface="+mn-lt"/>
          <a:ea typeface="+mn-ea"/>
          <a:cs typeface="+mn-cs"/>
        </a:defRPr>
      </a:lvl8pPr>
      <a:lvl9pPr marL="3317809" algn="l" defTabSz="829452" rtl="0" eaLnBrk="1" latinLnBrk="0" hangingPunct="1">
        <a:defRPr kumimoji="1"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915" r:id="rId11"/>
    <p:sldLayoutId id="2147483821" r:id="rId12"/>
  </p:sldLayoutIdLst>
  <p:txStyles>
    <p:titleStyle>
      <a:lvl1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mj-lt"/>
          <a:ea typeface="+mj-ea"/>
          <a:cs typeface="+mj-cs"/>
        </a:defRPr>
      </a:lvl1pPr>
      <a:lvl2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2pPr>
      <a:lvl3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3pPr>
      <a:lvl4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4pPr>
      <a:lvl5pPr marL="976313" indent="-193675" algn="l" defTabSz="412750" rtl="0" eaLnBrk="0" fontAlgn="base" hangingPunct="0">
        <a:spcBef>
          <a:spcPct val="0"/>
        </a:spcBef>
        <a:spcAft>
          <a:spcPct val="0"/>
        </a:spcAft>
        <a:buClr>
          <a:srgbClr val="FFFFFF"/>
        </a:buClr>
        <a:buSzPct val="45000"/>
        <a:buFont typeface="StarSymbol"/>
        <a:defRPr sz="4000">
          <a:solidFill>
            <a:srgbClr val="000000"/>
          </a:solidFill>
          <a:latin typeface="Times New Roman" pitchFamily="18" charset="0"/>
          <a:ea typeface="ＭＳ Ｐゴシック" pitchFamily="50" charset="-128"/>
        </a:defRPr>
      </a:lvl5pPr>
      <a:lvl6pPr marL="139365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6pPr>
      <a:lvl7pPr marL="180829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7pPr>
      <a:lvl8pPr marL="2222931"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8pPr>
      <a:lvl9pPr marL="2637573" indent="-195803" algn="l" defTabSz="414640" rtl="0" fontAlgn="base" hangingPunct="0">
        <a:spcBef>
          <a:spcPct val="0"/>
        </a:spcBef>
        <a:spcAft>
          <a:spcPct val="0"/>
        </a:spcAft>
        <a:buClr>
          <a:srgbClr val="FFFFFF"/>
        </a:buClr>
        <a:buSzPct val="45000"/>
        <a:buFont typeface="StarSymbol" charset="0"/>
        <a:defRPr sz="4000">
          <a:solidFill>
            <a:srgbClr val="000000"/>
          </a:solidFill>
          <a:latin typeface="Times New Roman" pitchFamily="18" charset="0"/>
          <a:ea typeface="ＭＳ Ｐゴシック" pitchFamily="50" charset="-128"/>
        </a:defRPr>
      </a:lvl9pPr>
    </p:titleStyle>
    <p:bodyStyle>
      <a:lvl1pPr marL="388938" indent="-292100" algn="l" defTabSz="412750" rtl="0" eaLnBrk="0" fontAlgn="base" hangingPunct="0">
        <a:lnSpc>
          <a:spcPct val="95000"/>
        </a:lnSpc>
        <a:spcBef>
          <a:spcPct val="0"/>
        </a:spcBef>
        <a:spcAft>
          <a:spcPts val="1288"/>
        </a:spcAft>
        <a:buClr>
          <a:srgbClr val="FFFFFF"/>
        </a:buClr>
        <a:buSzPct val="45000"/>
        <a:buFont typeface="StarSymbol"/>
        <a:buChar char="●"/>
        <a:defRPr sz="2900">
          <a:solidFill>
            <a:srgbClr val="FFFFFF"/>
          </a:solidFill>
          <a:latin typeface="+mn-lt"/>
          <a:ea typeface="+mn-ea"/>
          <a:cs typeface="+mn-cs"/>
        </a:defRPr>
      </a:lvl1pPr>
      <a:lvl2pPr marL="781050" indent="-258763" algn="l" defTabSz="412750" rtl="0" eaLnBrk="0" fontAlgn="base" hangingPunct="0">
        <a:lnSpc>
          <a:spcPct val="95000"/>
        </a:lnSpc>
        <a:spcBef>
          <a:spcPct val="0"/>
        </a:spcBef>
        <a:spcAft>
          <a:spcPts val="1038"/>
        </a:spcAft>
        <a:buClr>
          <a:srgbClr val="FFFFFF"/>
        </a:buClr>
        <a:buSzPct val="75000"/>
        <a:buFont typeface="StarSymbol"/>
        <a:buChar char="–"/>
        <a:defRPr sz="2500">
          <a:solidFill>
            <a:srgbClr val="FFFFFF"/>
          </a:solidFill>
          <a:latin typeface="+mn-lt"/>
        </a:defRPr>
      </a:lvl2pPr>
      <a:lvl3pPr marL="1173163" indent="-193675" algn="l" defTabSz="412750" rtl="0" eaLnBrk="0" fontAlgn="base" hangingPunct="0">
        <a:lnSpc>
          <a:spcPct val="95000"/>
        </a:lnSpc>
        <a:spcBef>
          <a:spcPct val="0"/>
        </a:spcBef>
        <a:spcAft>
          <a:spcPts val="775"/>
        </a:spcAft>
        <a:buClr>
          <a:srgbClr val="FFFFFF"/>
        </a:buClr>
        <a:buSzPct val="45000"/>
        <a:buFont typeface="StarSymbol"/>
        <a:buChar char="●"/>
        <a:defRPr sz="2200">
          <a:solidFill>
            <a:srgbClr val="FFFFFF"/>
          </a:solidFill>
          <a:latin typeface="+mn-lt"/>
        </a:defRPr>
      </a:lvl3pPr>
      <a:lvl4pPr marL="1563688" indent="-193675" algn="l" defTabSz="412750" rtl="0" eaLnBrk="0" fontAlgn="base" hangingPunct="0">
        <a:lnSpc>
          <a:spcPct val="95000"/>
        </a:lnSpc>
        <a:spcBef>
          <a:spcPct val="0"/>
        </a:spcBef>
        <a:spcAft>
          <a:spcPts val="525"/>
        </a:spcAft>
        <a:buClr>
          <a:srgbClr val="FFFFFF"/>
        </a:buClr>
        <a:buSzPct val="75000"/>
        <a:buFont typeface="StarSymbol"/>
        <a:buChar char="–"/>
        <a:defRPr>
          <a:solidFill>
            <a:srgbClr val="FFFFFF"/>
          </a:solidFill>
          <a:latin typeface="+mn-lt"/>
        </a:defRPr>
      </a:lvl4pPr>
      <a:lvl5pPr marL="1955800" indent="-193675" algn="l" defTabSz="412750" rtl="0" eaLnBrk="0" fontAlgn="base" hangingPunct="0">
        <a:lnSpc>
          <a:spcPct val="95000"/>
        </a:lnSpc>
        <a:spcBef>
          <a:spcPct val="0"/>
        </a:spcBef>
        <a:spcAft>
          <a:spcPts val="263"/>
        </a:spcAft>
        <a:buClr>
          <a:srgbClr val="FFFFFF"/>
        </a:buClr>
        <a:buSzPct val="45000"/>
        <a:buFont typeface="StarSymbol"/>
        <a:buChar char="●"/>
        <a:defRPr>
          <a:solidFill>
            <a:srgbClr val="FFFFFF"/>
          </a:solidFill>
          <a:latin typeface="+mn-lt"/>
        </a:defRPr>
      </a:lvl5pPr>
      <a:lvl6pPr marL="237266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6pPr>
      <a:lvl7pPr marL="278730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7pPr>
      <a:lvl8pPr marL="320194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8pPr>
      <a:lvl9pPr marL="3616583" indent="-195803" algn="l" defTabSz="414640" rtl="0" fontAlgn="base" hangingPunct="0">
        <a:lnSpc>
          <a:spcPct val="95000"/>
        </a:lnSpc>
        <a:spcBef>
          <a:spcPct val="0"/>
        </a:spcBef>
        <a:spcAft>
          <a:spcPts val="261"/>
        </a:spcAft>
        <a:buClr>
          <a:srgbClr val="FFFFFF"/>
        </a:buClr>
        <a:buSzPct val="45000"/>
        <a:buFont typeface="StarSymbol" charset="0"/>
        <a:buChar char="●"/>
        <a:defRPr sz="1800">
          <a:solidFill>
            <a:srgbClr val="FFFFFF"/>
          </a:solidFill>
          <a:latin typeface="+mn-lt"/>
        </a:defRPr>
      </a:lvl9pPr>
    </p:bodyStyle>
    <p:otherStyle>
      <a:defPPr>
        <a:defRPr lang="ja-JP"/>
      </a:defPPr>
      <a:lvl1pPr marL="0" algn="l" defTabSz="829280" rtl="0" eaLnBrk="1" latinLnBrk="0" hangingPunct="1">
        <a:defRPr kumimoji="1" sz="1600" kern="1200">
          <a:solidFill>
            <a:schemeClr val="tx1"/>
          </a:solidFill>
          <a:latin typeface="+mn-lt"/>
          <a:ea typeface="+mn-ea"/>
          <a:cs typeface="+mn-cs"/>
        </a:defRPr>
      </a:lvl1pPr>
      <a:lvl2pPr marL="414640" algn="l" defTabSz="829280" rtl="0" eaLnBrk="1" latinLnBrk="0" hangingPunct="1">
        <a:defRPr kumimoji="1" sz="1600" kern="1200">
          <a:solidFill>
            <a:schemeClr val="tx1"/>
          </a:solidFill>
          <a:latin typeface="+mn-lt"/>
          <a:ea typeface="+mn-ea"/>
          <a:cs typeface="+mn-cs"/>
        </a:defRPr>
      </a:lvl2pPr>
      <a:lvl3pPr marL="829280" algn="l" defTabSz="829280" rtl="0" eaLnBrk="1" latinLnBrk="0" hangingPunct="1">
        <a:defRPr kumimoji="1" sz="1600" kern="1200">
          <a:solidFill>
            <a:schemeClr val="tx1"/>
          </a:solidFill>
          <a:latin typeface="+mn-lt"/>
          <a:ea typeface="+mn-ea"/>
          <a:cs typeface="+mn-cs"/>
        </a:defRPr>
      </a:lvl3pPr>
      <a:lvl4pPr marL="1243920" algn="l" defTabSz="829280" rtl="0" eaLnBrk="1" latinLnBrk="0" hangingPunct="1">
        <a:defRPr kumimoji="1" sz="1600" kern="1200">
          <a:solidFill>
            <a:schemeClr val="tx1"/>
          </a:solidFill>
          <a:latin typeface="+mn-lt"/>
          <a:ea typeface="+mn-ea"/>
          <a:cs typeface="+mn-cs"/>
        </a:defRPr>
      </a:lvl4pPr>
      <a:lvl5pPr marL="1658560" algn="l" defTabSz="829280" rtl="0" eaLnBrk="1" latinLnBrk="0" hangingPunct="1">
        <a:defRPr kumimoji="1" sz="1600" kern="1200">
          <a:solidFill>
            <a:schemeClr val="tx1"/>
          </a:solidFill>
          <a:latin typeface="+mn-lt"/>
          <a:ea typeface="+mn-ea"/>
          <a:cs typeface="+mn-cs"/>
        </a:defRPr>
      </a:lvl5pPr>
      <a:lvl6pPr marL="2073201" algn="l" defTabSz="829280" rtl="0" eaLnBrk="1" latinLnBrk="0" hangingPunct="1">
        <a:defRPr kumimoji="1" sz="1600" kern="1200">
          <a:solidFill>
            <a:schemeClr val="tx1"/>
          </a:solidFill>
          <a:latin typeface="+mn-lt"/>
          <a:ea typeface="+mn-ea"/>
          <a:cs typeface="+mn-cs"/>
        </a:defRPr>
      </a:lvl6pPr>
      <a:lvl7pPr marL="2487841" algn="l" defTabSz="829280" rtl="0" eaLnBrk="1" latinLnBrk="0" hangingPunct="1">
        <a:defRPr kumimoji="1" sz="1600" kern="1200">
          <a:solidFill>
            <a:schemeClr val="tx1"/>
          </a:solidFill>
          <a:latin typeface="+mn-lt"/>
          <a:ea typeface="+mn-ea"/>
          <a:cs typeface="+mn-cs"/>
        </a:defRPr>
      </a:lvl7pPr>
      <a:lvl8pPr marL="2902481" algn="l" defTabSz="829280" rtl="0" eaLnBrk="1" latinLnBrk="0" hangingPunct="1">
        <a:defRPr kumimoji="1" sz="1600" kern="1200">
          <a:solidFill>
            <a:schemeClr val="tx1"/>
          </a:solidFill>
          <a:latin typeface="+mn-lt"/>
          <a:ea typeface="+mn-ea"/>
          <a:cs typeface="+mn-cs"/>
        </a:defRPr>
      </a:lvl8pPr>
      <a:lvl9pPr marL="3317121" algn="l" defTabSz="829280" rtl="0" eaLnBrk="1" latinLnBrk="0" hangingPunct="1">
        <a:defRPr kumimoji="1"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chemeClr val="accent1"/>
            </a:gs>
          </a:gsLst>
          <a:lin ang="5400000" scaled="1"/>
        </a:gradFill>
        <a:effectLst/>
      </p:bgPr>
    </p:bg>
    <p:spTree>
      <p:nvGrpSpPr>
        <p:cNvPr id="1" name=""/>
        <p:cNvGrpSpPr/>
        <p:nvPr/>
      </p:nvGrpSpPr>
      <p:grpSpPr>
        <a:xfrm>
          <a:off x="0" y="0"/>
          <a:ext cx="0" cy="0"/>
          <a:chOff x="0" y="0"/>
          <a:chExt cx="0" cy="0"/>
        </a:xfrm>
      </p:grpSpPr>
      <p:sp>
        <p:nvSpPr>
          <p:cNvPr id="5" name="TextBox 4"/>
          <p:cNvSpPr txBox="1"/>
          <p:nvPr/>
        </p:nvSpPr>
        <p:spPr>
          <a:xfrm>
            <a:off x="609600" y="1447800"/>
            <a:ext cx="10972799" cy="1323439"/>
          </a:xfrm>
          <a:prstGeom prst="rect">
            <a:avLst/>
          </a:prstGeom>
          <a:noFill/>
        </p:spPr>
        <p:txBody>
          <a:bodyPr wrap="square" anchor="ctr">
            <a:spAutoFit/>
          </a:bodyPr>
          <a:lstStyle/>
          <a:p>
            <a:pPr algn="ctr">
              <a:defRPr/>
            </a:pPr>
            <a:r>
              <a:rPr lang="en-US" altLang="ja-JP" sz="4000" b="1" spc="-80" dirty="0">
                <a:solidFill>
                  <a:schemeClr val="tx2">
                    <a:lumMod val="40000"/>
                    <a:lumOff val="60000"/>
                  </a:schemeClr>
                </a:solidFill>
                <a:ea typeface="+mj-ea"/>
                <a:cs typeface="Arial" panose="020B0604020202020204" pitchFamily="34" charset="0"/>
              </a:rPr>
              <a:t>Corneal Endothelium Imaging Using Optical Coherence Tomography</a:t>
            </a:r>
          </a:p>
        </p:txBody>
      </p:sp>
      <p:sp>
        <p:nvSpPr>
          <p:cNvPr id="7" name="Rectangle 5">
            <a:extLst>
              <a:ext uri="{FF2B5EF4-FFF2-40B4-BE49-F238E27FC236}">
                <a16:creationId xmlns:a16="http://schemas.microsoft.com/office/drawing/2014/main" id="{0EBD69D8-BFC1-44B5-A88D-1964E1FC8689}"/>
              </a:ext>
            </a:extLst>
          </p:cNvPr>
          <p:cNvSpPr>
            <a:spLocks noChangeArrowheads="1"/>
          </p:cNvSpPr>
          <p:nvPr/>
        </p:nvSpPr>
        <p:spPr bwMode="auto">
          <a:xfrm>
            <a:off x="3200400" y="4756562"/>
            <a:ext cx="7398685" cy="343492"/>
          </a:xfrm>
          <a:prstGeom prst="rect">
            <a:avLst/>
          </a:prstGeom>
          <a:noFill/>
          <a:ln w="9525">
            <a:noFill/>
            <a:round/>
            <a:headEnd/>
            <a:tailEnd/>
          </a:ln>
        </p:spPr>
        <p:txBody>
          <a:bodyPr wrap="square" lIns="0" tIns="0" rIns="0" bIns="0">
            <a:spAutoFit/>
          </a:bodyPr>
          <a:lstStyle/>
          <a:p>
            <a:pPr hangingPunct="0">
              <a:lnSpc>
                <a:spcPct val="93000"/>
              </a:lnSpc>
              <a:buClr>
                <a:srgbClr val="FFFFFF"/>
              </a:buClr>
              <a:buSzPct val="45000"/>
              <a:tabLst>
                <a:tab pos="723900" algn="l"/>
                <a:tab pos="1447800" algn="l"/>
                <a:tab pos="2171700" algn="l"/>
                <a:tab pos="2895600" algn="l"/>
                <a:tab pos="3619500" algn="l"/>
                <a:tab pos="4343400" algn="l"/>
                <a:tab pos="5067300" algn="l"/>
              </a:tabLst>
              <a:defRPr/>
            </a:pPr>
            <a:r>
              <a:rPr kumimoji="0" lang="en-US" altLang="ja-JP" sz="2400" dirty="0">
                <a:solidFill>
                  <a:schemeClr val="bg1"/>
                </a:solidFill>
                <a:ea typeface="ＭＳ Ｐゴシック" charset="-128"/>
                <a:cs typeface="Arial" panose="020B0604020202020204" pitchFamily="34" charset="0"/>
              </a:rPr>
              <a:t>Computational Optics Group, University of Tsukuba</a:t>
            </a:r>
          </a:p>
        </p:txBody>
      </p:sp>
      <p:sp>
        <p:nvSpPr>
          <p:cNvPr id="8" name="Text Box 6">
            <a:extLst>
              <a:ext uri="{FF2B5EF4-FFF2-40B4-BE49-F238E27FC236}">
                <a16:creationId xmlns:a16="http://schemas.microsoft.com/office/drawing/2014/main" id="{1881C13C-6FB6-43FA-A128-5464AC99F79C}"/>
              </a:ext>
            </a:extLst>
          </p:cNvPr>
          <p:cNvSpPr txBox="1">
            <a:spLocks noChangeArrowheads="1"/>
          </p:cNvSpPr>
          <p:nvPr/>
        </p:nvSpPr>
        <p:spPr bwMode="auto">
          <a:xfrm>
            <a:off x="419100" y="3601519"/>
            <a:ext cx="11353800" cy="469232"/>
          </a:xfrm>
          <a:prstGeom prst="rect">
            <a:avLst/>
          </a:prstGeom>
          <a:noFill/>
          <a:ln w="9525">
            <a:noFill/>
            <a:round/>
            <a:headEnd/>
            <a:tailEnd/>
          </a:ln>
        </p:spPr>
        <p:txBody>
          <a:bodyPr wrap="square" lIns="90000" tIns="46800" rIns="90000" bIns="46800">
            <a:spAutoFit/>
          </a:bodyPr>
          <a:lstStyle/>
          <a:p>
            <a:pPr algn="ctr">
              <a:lnSpc>
                <a:spcPct val="110000"/>
              </a:lnSpc>
              <a:buClr>
                <a:srgbClr val="FFFFFF"/>
              </a:buClr>
              <a:buSzPct val="45000"/>
              <a:tabLst>
                <a:tab pos="723900" algn="l"/>
                <a:tab pos="1447800" algn="l"/>
                <a:tab pos="2171700" algn="l"/>
                <a:tab pos="2895600" algn="l"/>
                <a:tab pos="3619500" algn="l"/>
                <a:tab pos="4343400" algn="l"/>
                <a:tab pos="5067300" algn="l"/>
                <a:tab pos="5791200" algn="l"/>
                <a:tab pos="6515100" algn="l"/>
              </a:tabLst>
              <a:defRPr/>
            </a:pPr>
            <a:r>
              <a:rPr kumimoji="0" lang="en-US" altLang="ja-JP" sz="2400" dirty="0">
                <a:solidFill>
                  <a:schemeClr val="bg1"/>
                </a:solidFill>
                <a:ea typeface="ＭＳ Ｐゴシック" charset="-128"/>
                <a:cs typeface="Arial" panose="020B0604020202020204" pitchFamily="34" charset="0"/>
              </a:rPr>
              <a:t>Pradipta Mukherjee</a:t>
            </a:r>
            <a:endParaRPr kumimoji="0" lang="en-US" altLang="ja-JP" sz="2400" baseline="30000" dirty="0">
              <a:solidFill>
                <a:schemeClr val="bg1"/>
              </a:solidFill>
              <a:ea typeface="ＭＳ Ｐゴシック" charset="-128"/>
              <a:cs typeface="Arial" panose="020B0604020202020204" pitchFamily="34" charset="0"/>
            </a:endParaRPr>
          </a:p>
        </p:txBody>
      </p:sp>
      <p:pic>
        <p:nvPicPr>
          <p:cNvPr id="11" name="Picture 16">
            <a:extLst>
              <a:ext uri="{FF2B5EF4-FFF2-40B4-BE49-F238E27FC236}">
                <a16:creationId xmlns:a16="http://schemas.microsoft.com/office/drawing/2014/main" id="{F67216D4-BE17-4090-BC53-1952906DF78D}"/>
              </a:ext>
            </a:extLst>
          </p:cNvPr>
          <p:cNvPicPr>
            <a:picLocks noChangeAspect="1" noChangeArrowheads="1"/>
          </p:cNvPicPr>
          <p:nvPr/>
        </p:nvPicPr>
        <p:blipFill>
          <a:blip r:embed="rId3" cstate="print"/>
          <a:srcRect/>
          <a:stretch>
            <a:fillRect/>
          </a:stretch>
        </p:blipFill>
        <p:spPr bwMode="auto">
          <a:xfrm>
            <a:off x="1983568" y="4735859"/>
            <a:ext cx="963612" cy="504825"/>
          </a:xfrm>
          <a:prstGeom prst="rect">
            <a:avLst/>
          </a:prstGeom>
          <a:noFill/>
          <a:ln w="9525">
            <a:noFill/>
            <a:miter lim="800000"/>
            <a:headEnd/>
            <a:tailEnd/>
          </a:ln>
        </p:spPr>
      </p:pic>
    </p:spTree>
    <p:extLst>
      <p:ext uri="{BB962C8B-B14F-4D97-AF65-F5344CB8AC3E}">
        <p14:creationId xmlns:p14="http://schemas.microsoft.com/office/powerpoint/2010/main" val="111809834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B844D-44FC-466E-A9E6-1307BB361D63}"/>
              </a:ext>
            </a:extLst>
          </p:cNvPr>
          <p:cNvSpPr>
            <a:spLocks noGrp="1"/>
          </p:cNvSpPr>
          <p:nvPr>
            <p:ph type="body" sz="quarter" idx="10"/>
          </p:nvPr>
        </p:nvSpPr>
        <p:spPr>
          <a:xfrm>
            <a:off x="3" y="123832"/>
            <a:ext cx="4441401" cy="493081"/>
          </a:xfrm>
        </p:spPr>
        <p:txBody>
          <a:bodyPr/>
          <a:lstStyle/>
          <a:p>
            <a:r>
              <a:rPr lang="en-US" dirty="0"/>
              <a:t>Effect of axial resolution</a:t>
            </a:r>
          </a:p>
        </p:txBody>
      </p:sp>
      <p:pic>
        <p:nvPicPr>
          <p:cNvPr id="3" name="Picture 2">
            <a:extLst>
              <a:ext uri="{FF2B5EF4-FFF2-40B4-BE49-F238E27FC236}">
                <a16:creationId xmlns:a16="http://schemas.microsoft.com/office/drawing/2014/main" id="{75366A28-2291-4C3A-B1EF-AEF0331BD68B}"/>
              </a:ext>
            </a:extLst>
          </p:cNvPr>
          <p:cNvPicPr>
            <a:picLocks noChangeAspect="1"/>
          </p:cNvPicPr>
          <p:nvPr/>
        </p:nvPicPr>
        <p:blipFill>
          <a:blip r:embed="rId3"/>
          <a:stretch>
            <a:fillRect/>
          </a:stretch>
        </p:blipFill>
        <p:spPr>
          <a:xfrm>
            <a:off x="3810000" y="1219200"/>
            <a:ext cx="6324600" cy="5139493"/>
          </a:xfrm>
          <a:prstGeom prst="rect">
            <a:avLst/>
          </a:prstGeom>
        </p:spPr>
      </p:pic>
      <p:sp>
        <p:nvSpPr>
          <p:cNvPr id="4" name="TextBox 3">
            <a:extLst>
              <a:ext uri="{FF2B5EF4-FFF2-40B4-BE49-F238E27FC236}">
                <a16:creationId xmlns:a16="http://schemas.microsoft.com/office/drawing/2014/main" id="{66080A60-9B4B-4A24-B3C0-220977164B3A}"/>
              </a:ext>
            </a:extLst>
          </p:cNvPr>
          <p:cNvSpPr txBox="1"/>
          <p:nvPr/>
        </p:nvSpPr>
        <p:spPr>
          <a:xfrm rot="16200000">
            <a:off x="2397135" y="2403465"/>
            <a:ext cx="2068195" cy="461665"/>
          </a:xfrm>
          <a:prstGeom prst="rect">
            <a:avLst/>
          </a:prstGeom>
          <a:noFill/>
        </p:spPr>
        <p:txBody>
          <a:bodyPr wrap="none" rtlCol="0">
            <a:spAutoFit/>
          </a:bodyPr>
          <a:lstStyle/>
          <a:p>
            <a:r>
              <a:rPr lang="en-US" sz="2400" dirty="0">
                <a:solidFill>
                  <a:srgbClr val="FFFF99"/>
                </a:solidFill>
              </a:rPr>
              <a:t>Cross-section</a:t>
            </a:r>
          </a:p>
        </p:txBody>
      </p:sp>
      <p:sp>
        <p:nvSpPr>
          <p:cNvPr id="5" name="TextBox 4">
            <a:extLst>
              <a:ext uri="{FF2B5EF4-FFF2-40B4-BE49-F238E27FC236}">
                <a16:creationId xmlns:a16="http://schemas.microsoft.com/office/drawing/2014/main" id="{698AA772-EC3B-49BF-94DE-1A3BA8DB3D69}"/>
              </a:ext>
            </a:extLst>
          </p:cNvPr>
          <p:cNvSpPr txBox="1"/>
          <p:nvPr/>
        </p:nvSpPr>
        <p:spPr>
          <a:xfrm rot="16200000">
            <a:off x="2817122" y="5183878"/>
            <a:ext cx="1228221" cy="461665"/>
          </a:xfrm>
          <a:prstGeom prst="rect">
            <a:avLst/>
          </a:prstGeom>
          <a:noFill/>
        </p:spPr>
        <p:txBody>
          <a:bodyPr wrap="none" rtlCol="0">
            <a:spAutoFit/>
          </a:bodyPr>
          <a:lstStyle/>
          <a:p>
            <a:r>
              <a:rPr lang="en-US" sz="2400" dirty="0" err="1">
                <a:solidFill>
                  <a:srgbClr val="FFFF99"/>
                </a:solidFill>
              </a:rPr>
              <a:t>En</a:t>
            </a:r>
            <a:r>
              <a:rPr lang="en-US" sz="2400" dirty="0">
                <a:solidFill>
                  <a:srgbClr val="FFFF99"/>
                </a:solidFill>
              </a:rPr>
              <a:t> face</a:t>
            </a:r>
          </a:p>
        </p:txBody>
      </p:sp>
      <p:sp>
        <p:nvSpPr>
          <p:cNvPr id="6" name="TextBox 5">
            <a:extLst>
              <a:ext uri="{FF2B5EF4-FFF2-40B4-BE49-F238E27FC236}">
                <a16:creationId xmlns:a16="http://schemas.microsoft.com/office/drawing/2014/main" id="{03A54B30-B4F9-4AF2-9A7C-82508954DBF7}"/>
              </a:ext>
            </a:extLst>
          </p:cNvPr>
          <p:cNvSpPr txBox="1"/>
          <p:nvPr/>
        </p:nvSpPr>
        <p:spPr>
          <a:xfrm>
            <a:off x="9969875" y="6446519"/>
            <a:ext cx="2074607" cy="369332"/>
          </a:xfrm>
          <a:prstGeom prst="rect">
            <a:avLst/>
          </a:prstGeom>
          <a:noFill/>
        </p:spPr>
        <p:txBody>
          <a:bodyPr wrap="none" rtlCol="0">
            <a:spAutoFit/>
          </a:bodyPr>
          <a:lstStyle/>
          <a:p>
            <a:r>
              <a:rPr lang="en-US" dirty="0"/>
              <a:t>Scale bar- 200 µm</a:t>
            </a:r>
          </a:p>
        </p:txBody>
      </p:sp>
      <p:sp>
        <p:nvSpPr>
          <p:cNvPr id="7" name="TextBox 6">
            <a:extLst>
              <a:ext uri="{FF2B5EF4-FFF2-40B4-BE49-F238E27FC236}">
                <a16:creationId xmlns:a16="http://schemas.microsoft.com/office/drawing/2014/main" id="{39FAAF5F-7C07-4575-AEE0-0A068F38E196}"/>
              </a:ext>
            </a:extLst>
          </p:cNvPr>
          <p:cNvSpPr txBox="1"/>
          <p:nvPr/>
        </p:nvSpPr>
        <p:spPr>
          <a:xfrm>
            <a:off x="4441404" y="757535"/>
            <a:ext cx="790601" cy="461665"/>
          </a:xfrm>
          <a:prstGeom prst="rect">
            <a:avLst/>
          </a:prstGeom>
          <a:noFill/>
        </p:spPr>
        <p:txBody>
          <a:bodyPr wrap="none" rtlCol="0">
            <a:spAutoFit/>
          </a:bodyPr>
          <a:lstStyle/>
          <a:p>
            <a:r>
              <a:rPr lang="en-US" sz="2400" dirty="0"/>
              <a:t>2µm</a:t>
            </a:r>
            <a:endParaRPr lang="en-US" sz="2400" dirty="0">
              <a:solidFill>
                <a:srgbClr val="FFFF99"/>
              </a:solidFill>
            </a:endParaRPr>
          </a:p>
        </p:txBody>
      </p:sp>
      <p:sp>
        <p:nvSpPr>
          <p:cNvPr id="8" name="TextBox 7">
            <a:extLst>
              <a:ext uri="{FF2B5EF4-FFF2-40B4-BE49-F238E27FC236}">
                <a16:creationId xmlns:a16="http://schemas.microsoft.com/office/drawing/2014/main" id="{8C1C0D48-8C44-4FFC-B50D-2893E71A8251}"/>
              </a:ext>
            </a:extLst>
          </p:cNvPr>
          <p:cNvSpPr txBox="1"/>
          <p:nvPr/>
        </p:nvSpPr>
        <p:spPr>
          <a:xfrm>
            <a:off x="6892701" y="757535"/>
            <a:ext cx="790601" cy="461665"/>
          </a:xfrm>
          <a:prstGeom prst="rect">
            <a:avLst/>
          </a:prstGeom>
          <a:noFill/>
        </p:spPr>
        <p:txBody>
          <a:bodyPr wrap="none" rtlCol="0">
            <a:spAutoFit/>
          </a:bodyPr>
          <a:lstStyle/>
          <a:p>
            <a:r>
              <a:rPr lang="en-US" sz="2400" dirty="0"/>
              <a:t>4µm</a:t>
            </a:r>
            <a:endParaRPr lang="en-US" sz="2400" dirty="0">
              <a:solidFill>
                <a:srgbClr val="FFFF99"/>
              </a:solidFill>
            </a:endParaRPr>
          </a:p>
        </p:txBody>
      </p:sp>
      <p:sp>
        <p:nvSpPr>
          <p:cNvPr id="9" name="TextBox 8">
            <a:extLst>
              <a:ext uri="{FF2B5EF4-FFF2-40B4-BE49-F238E27FC236}">
                <a16:creationId xmlns:a16="http://schemas.microsoft.com/office/drawing/2014/main" id="{670AADD1-C704-4F4C-B031-23B64E01BB08}"/>
              </a:ext>
            </a:extLst>
          </p:cNvPr>
          <p:cNvSpPr txBox="1"/>
          <p:nvPr/>
        </p:nvSpPr>
        <p:spPr>
          <a:xfrm>
            <a:off x="8948697" y="757535"/>
            <a:ext cx="790601" cy="461665"/>
          </a:xfrm>
          <a:prstGeom prst="rect">
            <a:avLst/>
          </a:prstGeom>
          <a:noFill/>
        </p:spPr>
        <p:txBody>
          <a:bodyPr wrap="none" rtlCol="0">
            <a:spAutoFit/>
          </a:bodyPr>
          <a:lstStyle/>
          <a:p>
            <a:r>
              <a:rPr lang="en-US" sz="2400" dirty="0"/>
              <a:t>8µm</a:t>
            </a:r>
            <a:endParaRPr lang="en-US" sz="2400" dirty="0">
              <a:solidFill>
                <a:srgbClr val="FFFF99"/>
              </a:solidFill>
            </a:endParaRPr>
          </a:p>
        </p:txBody>
      </p:sp>
      <p:sp>
        <p:nvSpPr>
          <p:cNvPr id="10" name="TextBox 9">
            <a:extLst>
              <a:ext uri="{FF2B5EF4-FFF2-40B4-BE49-F238E27FC236}">
                <a16:creationId xmlns:a16="http://schemas.microsoft.com/office/drawing/2014/main" id="{FD5A575B-971A-4263-898F-6F9211277FFD}"/>
              </a:ext>
            </a:extLst>
          </p:cNvPr>
          <p:cNvSpPr txBox="1"/>
          <p:nvPr/>
        </p:nvSpPr>
        <p:spPr>
          <a:xfrm>
            <a:off x="1407114" y="803265"/>
            <a:ext cx="2274982" cy="461665"/>
          </a:xfrm>
          <a:prstGeom prst="rect">
            <a:avLst/>
          </a:prstGeom>
          <a:noFill/>
        </p:spPr>
        <p:txBody>
          <a:bodyPr wrap="none" rtlCol="0">
            <a:spAutoFit/>
          </a:bodyPr>
          <a:lstStyle/>
          <a:p>
            <a:r>
              <a:rPr lang="en-US" sz="2400" dirty="0"/>
              <a:t>Axial resolution</a:t>
            </a:r>
            <a:endParaRPr lang="en-US" sz="2400" dirty="0">
              <a:solidFill>
                <a:srgbClr val="FFFF99"/>
              </a:solidFill>
            </a:endParaRPr>
          </a:p>
        </p:txBody>
      </p:sp>
      <p:sp>
        <p:nvSpPr>
          <p:cNvPr id="11" name="TextBox 10">
            <a:extLst>
              <a:ext uri="{FF2B5EF4-FFF2-40B4-BE49-F238E27FC236}">
                <a16:creationId xmlns:a16="http://schemas.microsoft.com/office/drawing/2014/main" id="{C3B37695-FE3F-4EEF-B6B8-D06349E7D038}"/>
              </a:ext>
            </a:extLst>
          </p:cNvPr>
          <p:cNvSpPr txBox="1"/>
          <p:nvPr/>
        </p:nvSpPr>
        <p:spPr>
          <a:xfrm>
            <a:off x="218281" y="4303712"/>
            <a:ext cx="2986844" cy="400110"/>
          </a:xfrm>
          <a:prstGeom prst="rect">
            <a:avLst/>
          </a:prstGeom>
          <a:noFill/>
        </p:spPr>
        <p:txBody>
          <a:bodyPr wrap="none" rtlCol="0">
            <a:spAutoFit/>
          </a:bodyPr>
          <a:lstStyle/>
          <a:p>
            <a:pPr algn="ctr"/>
            <a:r>
              <a:rPr lang="en-US" sz="2000" dirty="0">
                <a:solidFill>
                  <a:srgbClr val="FFFF99"/>
                </a:solidFill>
              </a:rPr>
              <a:t>FOV: 0.691 x 0.691 mm</a:t>
            </a:r>
            <a:r>
              <a:rPr lang="en-US" sz="2000" baseline="30000" dirty="0">
                <a:solidFill>
                  <a:srgbClr val="FFFF99"/>
                </a:solidFill>
              </a:rPr>
              <a:t>2</a:t>
            </a:r>
          </a:p>
        </p:txBody>
      </p:sp>
      <p:sp>
        <p:nvSpPr>
          <p:cNvPr id="12" name="Rectangle 11">
            <a:extLst>
              <a:ext uri="{FF2B5EF4-FFF2-40B4-BE49-F238E27FC236}">
                <a16:creationId xmlns:a16="http://schemas.microsoft.com/office/drawing/2014/main" id="{6CC4253A-04F6-45A9-93EA-E185813272E8}"/>
              </a:ext>
            </a:extLst>
          </p:cNvPr>
          <p:cNvSpPr/>
          <p:nvPr/>
        </p:nvSpPr>
        <p:spPr>
          <a:xfrm>
            <a:off x="459692" y="3655695"/>
            <a:ext cx="2343911" cy="523220"/>
          </a:xfrm>
          <a:prstGeom prst="rect">
            <a:avLst/>
          </a:prstGeom>
        </p:spPr>
        <p:txBody>
          <a:bodyPr wrap="none">
            <a:spAutoFit/>
          </a:bodyPr>
          <a:lstStyle/>
          <a:p>
            <a:r>
              <a:rPr lang="en-US" sz="2800" dirty="0">
                <a:cs typeface="Arial" panose="020B0604020202020204" pitchFamily="34" charset="0"/>
              </a:rPr>
              <a:t>10X objective</a:t>
            </a:r>
          </a:p>
        </p:txBody>
      </p:sp>
      <p:sp>
        <p:nvSpPr>
          <p:cNvPr id="13" name="TextBox 12">
            <a:extLst>
              <a:ext uri="{FF2B5EF4-FFF2-40B4-BE49-F238E27FC236}">
                <a16:creationId xmlns:a16="http://schemas.microsoft.com/office/drawing/2014/main" id="{B361FCF1-F387-49AB-A857-E8E8D6A58CEF}"/>
              </a:ext>
            </a:extLst>
          </p:cNvPr>
          <p:cNvSpPr txBox="1"/>
          <p:nvPr/>
        </p:nvSpPr>
        <p:spPr>
          <a:xfrm>
            <a:off x="5988126" y="3196848"/>
            <a:ext cx="1809150" cy="369332"/>
          </a:xfrm>
          <a:prstGeom prst="rect">
            <a:avLst/>
          </a:prstGeom>
          <a:noFill/>
        </p:spPr>
        <p:txBody>
          <a:bodyPr wrap="none" rtlCol="0">
            <a:spAutoFit/>
          </a:bodyPr>
          <a:lstStyle/>
          <a:p>
            <a:r>
              <a:rPr lang="en-US" dirty="0">
                <a:solidFill>
                  <a:schemeClr val="tx2"/>
                </a:solidFill>
              </a:rPr>
              <a:t>Bowman’s layer</a:t>
            </a:r>
          </a:p>
        </p:txBody>
      </p:sp>
      <p:cxnSp>
        <p:nvCxnSpPr>
          <p:cNvPr id="15" name="Straight Arrow Connector 14">
            <a:extLst>
              <a:ext uri="{FF2B5EF4-FFF2-40B4-BE49-F238E27FC236}">
                <a16:creationId xmlns:a16="http://schemas.microsoft.com/office/drawing/2014/main" id="{F4AAD6CC-CF63-4C14-B8E6-5D611AFC25CB}"/>
              </a:ext>
            </a:extLst>
          </p:cNvPr>
          <p:cNvCxnSpPr>
            <a:cxnSpLocks/>
            <a:stCxn id="13" idx="1"/>
          </p:cNvCxnSpPr>
          <p:nvPr/>
        </p:nvCxnSpPr>
        <p:spPr bwMode="auto">
          <a:xfrm flipH="1">
            <a:off x="5486400" y="3381514"/>
            <a:ext cx="501726" cy="352286"/>
          </a:xfrm>
          <a:prstGeom prst="straightConnector1">
            <a:avLst/>
          </a:prstGeom>
          <a:noFill/>
          <a:ln w="57150" cap="flat" cmpd="sng" algn="ctr">
            <a:solidFill>
              <a:schemeClr val="tx2"/>
            </a:solidFill>
            <a:prstDash val="solid"/>
            <a:round/>
            <a:headEnd type="none" w="med" len="med"/>
            <a:tailEnd type="triangle"/>
          </a:ln>
          <a:effectLst/>
        </p:spPr>
      </p:cxnSp>
      <p:sp>
        <p:nvSpPr>
          <p:cNvPr id="17" name="TextBox 16">
            <a:extLst>
              <a:ext uri="{FF2B5EF4-FFF2-40B4-BE49-F238E27FC236}">
                <a16:creationId xmlns:a16="http://schemas.microsoft.com/office/drawing/2014/main" id="{046F17F1-AA0D-45A7-84E6-DDB56E2F07F3}"/>
              </a:ext>
            </a:extLst>
          </p:cNvPr>
          <p:cNvSpPr txBox="1"/>
          <p:nvPr/>
        </p:nvSpPr>
        <p:spPr>
          <a:xfrm>
            <a:off x="3956801" y="1951638"/>
            <a:ext cx="2031325" cy="369332"/>
          </a:xfrm>
          <a:prstGeom prst="rect">
            <a:avLst/>
          </a:prstGeom>
          <a:noFill/>
        </p:spPr>
        <p:txBody>
          <a:bodyPr wrap="none" rtlCol="0">
            <a:spAutoFit/>
          </a:bodyPr>
          <a:lstStyle/>
          <a:p>
            <a:r>
              <a:rPr lang="en-US" dirty="0">
                <a:solidFill>
                  <a:schemeClr val="tx2"/>
                </a:solidFill>
              </a:rPr>
              <a:t>Endothelium layer</a:t>
            </a:r>
          </a:p>
        </p:txBody>
      </p:sp>
      <p:cxnSp>
        <p:nvCxnSpPr>
          <p:cNvPr id="18" name="Straight Arrow Connector 17">
            <a:extLst>
              <a:ext uri="{FF2B5EF4-FFF2-40B4-BE49-F238E27FC236}">
                <a16:creationId xmlns:a16="http://schemas.microsoft.com/office/drawing/2014/main" id="{E5BD414F-DE4F-4185-B0BA-7BDEA295CF4C}"/>
              </a:ext>
            </a:extLst>
          </p:cNvPr>
          <p:cNvCxnSpPr>
            <a:cxnSpLocks/>
          </p:cNvCxnSpPr>
          <p:nvPr/>
        </p:nvCxnSpPr>
        <p:spPr bwMode="auto">
          <a:xfrm flipH="1" flipV="1">
            <a:off x="4836703" y="1469201"/>
            <a:ext cx="268697" cy="482437"/>
          </a:xfrm>
          <a:prstGeom prst="straightConnector1">
            <a:avLst/>
          </a:prstGeom>
          <a:noFill/>
          <a:ln w="57150" cap="flat" cmpd="sng" algn="ctr">
            <a:solidFill>
              <a:schemeClr val="tx2"/>
            </a:solidFill>
            <a:prstDash val="solid"/>
            <a:round/>
            <a:headEnd type="none" w="med" len="med"/>
            <a:tailEnd type="triangle"/>
          </a:ln>
          <a:effectLst/>
        </p:spPr>
      </p:cxnSp>
      <p:sp>
        <p:nvSpPr>
          <p:cNvPr id="20" name="TextBox 19">
            <a:extLst>
              <a:ext uri="{FF2B5EF4-FFF2-40B4-BE49-F238E27FC236}">
                <a16:creationId xmlns:a16="http://schemas.microsoft.com/office/drawing/2014/main" id="{4EFBF35D-869B-4DF3-8D00-3950A38A0BDC}"/>
              </a:ext>
            </a:extLst>
          </p:cNvPr>
          <p:cNvSpPr txBox="1"/>
          <p:nvPr/>
        </p:nvSpPr>
        <p:spPr>
          <a:xfrm>
            <a:off x="5967858" y="2204725"/>
            <a:ext cx="2008883" cy="400110"/>
          </a:xfrm>
          <a:prstGeom prst="rect">
            <a:avLst/>
          </a:prstGeom>
          <a:noFill/>
        </p:spPr>
        <p:txBody>
          <a:bodyPr wrap="none" rtlCol="0">
            <a:spAutoFit/>
          </a:bodyPr>
          <a:lstStyle/>
          <a:p>
            <a:r>
              <a:rPr lang="en-US" sz="2000" dirty="0">
                <a:solidFill>
                  <a:srgbClr val="66FF66"/>
                </a:solidFill>
              </a:rPr>
              <a:t>Cornea inverted</a:t>
            </a:r>
          </a:p>
        </p:txBody>
      </p:sp>
    </p:spTree>
    <p:extLst>
      <p:ext uri="{BB962C8B-B14F-4D97-AF65-F5344CB8AC3E}">
        <p14:creationId xmlns:p14="http://schemas.microsoft.com/office/powerpoint/2010/main" val="323241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00B88-6D28-49CC-9583-025615E4DE4C}"/>
              </a:ext>
            </a:extLst>
          </p:cNvPr>
          <p:cNvSpPr>
            <a:spLocks noGrp="1"/>
          </p:cNvSpPr>
          <p:nvPr>
            <p:ph type="body" sz="quarter" idx="10"/>
          </p:nvPr>
        </p:nvSpPr>
        <p:spPr>
          <a:xfrm>
            <a:off x="3" y="123832"/>
            <a:ext cx="2182769" cy="493081"/>
          </a:xfrm>
        </p:spPr>
        <p:txBody>
          <a:bodyPr/>
          <a:lstStyle/>
          <a:p>
            <a:r>
              <a:rPr lang="en-US" dirty="0"/>
              <a:t>Limitations</a:t>
            </a:r>
          </a:p>
        </p:txBody>
      </p:sp>
      <p:sp>
        <p:nvSpPr>
          <p:cNvPr id="3" name="Rectangle 2">
            <a:extLst>
              <a:ext uri="{FF2B5EF4-FFF2-40B4-BE49-F238E27FC236}">
                <a16:creationId xmlns:a16="http://schemas.microsoft.com/office/drawing/2014/main" id="{2CD8214C-BB60-4DA4-B166-D360BE3FEB47}"/>
              </a:ext>
            </a:extLst>
          </p:cNvPr>
          <p:cNvSpPr/>
          <p:nvPr/>
        </p:nvSpPr>
        <p:spPr>
          <a:xfrm>
            <a:off x="1143000" y="1517767"/>
            <a:ext cx="9753600" cy="1015663"/>
          </a:xfrm>
          <a:prstGeom prst="rect">
            <a:avLst/>
          </a:prstGeom>
        </p:spPr>
        <p:txBody>
          <a:bodyPr wrap="square">
            <a:spAutoFit/>
          </a:bodyPr>
          <a:lstStyle/>
          <a:p>
            <a:pPr marL="285750" indent="-285750">
              <a:buFont typeface="Wingdings" panose="05000000000000000000" pitchFamily="2" charset="2"/>
              <a:buChar char="q"/>
            </a:pPr>
            <a:r>
              <a:rPr lang="en-US" sz="2000" dirty="0"/>
              <a:t>The OCT A-line speed was 70 kHz and the B-scan rate was 117 Hz. While it seemed to be sufficient for in vivo monkey imaging with motion management, </a:t>
            </a:r>
            <a:r>
              <a:rPr lang="en-US" sz="2000" u="sng" dirty="0"/>
              <a:t>it was too slow for human corneal imaging</a:t>
            </a:r>
            <a:r>
              <a:rPr lang="en-US" sz="2000" dirty="0"/>
              <a:t>. </a:t>
            </a:r>
          </a:p>
        </p:txBody>
      </p:sp>
      <p:sp>
        <p:nvSpPr>
          <p:cNvPr id="4" name="Rectangle 3">
            <a:extLst>
              <a:ext uri="{FF2B5EF4-FFF2-40B4-BE49-F238E27FC236}">
                <a16:creationId xmlns:a16="http://schemas.microsoft.com/office/drawing/2014/main" id="{BA20633E-9E41-443B-9BBD-B820F42D7EF5}"/>
              </a:ext>
            </a:extLst>
          </p:cNvPr>
          <p:cNvSpPr/>
          <p:nvPr/>
        </p:nvSpPr>
        <p:spPr>
          <a:xfrm>
            <a:off x="1143000" y="2931682"/>
            <a:ext cx="10363200" cy="1323439"/>
          </a:xfrm>
          <a:prstGeom prst="rect">
            <a:avLst/>
          </a:prstGeom>
        </p:spPr>
        <p:txBody>
          <a:bodyPr wrap="square">
            <a:spAutoFit/>
          </a:bodyPr>
          <a:lstStyle/>
          <a:p>
            <a:pPr marL="285750" indent="-285750">
              <a:buFont typeface="Wingdings" panose="05000000000000000000" pitchFamily="2" charset="2"/>
              <a:buChar char="q"/>
            </a:pPr>
            <a:r>
              <a:rPr lang="en-US" sz="2000" dirty="0"/>
              <a:t>For human corneal endothelial cell imaging using conventional raster-scanning OCT, the highest frame rate up to date was 500 Hz, and that still it was not possible to visualize a large area of human corneal endothelial cells in vivo. </a:t>
            </a:r>
          </a:p>
          <a:p>
            <a:endParaRPr lang="en-US" sz="2000" dirty="0"/>
          </a:p>
        </p:txBody>
      </p:sp>
      <p:sp>
        <p:nvSpPr>
          <p:cNvPr id="6" name="Rectangle 5">
            <a:extLst>
              <a:ext uri="{FF2B5EF4-FFF2-40B4-BE49-F238E27FC236}">
                <a16:creationId xmlns:a16="http://schemas.microsoft.com/office/drawing/2014/main" id="{E492E283-8AFE-4CDC-9D9F-17B29398F59A}"/>
              </a:ext>
            </a:extLst>
          </p:cNvPr>
          <p:cNvSpPr/>
          <p:nvPr/>
        </p:nvSpPr>
        <p:spPr>
          <a:xfrm>
            <a:off x="723900" y="4953000"/>
            <a:ext cx="10820400" cy="1015663"/>
          </a:xfrm>
          <a:prstGeom prst="rect">
            <a:avLst/>
          </a:prstGeom>
        </p:spPr>
        <p:txBody>
          <a:bodyPr wrap="square">
            <a:spAutoFit/>
          </a:bodyPr>
          <a:lstStyle/>
          <a:p>
            <a:r>
              <a:rPr lang="en-US" sz="2000" dirty="0">
                <a:solidFill>
                  <a:srgbClr val="99FF99"/>
                </a:solidFill>
              </a:rPr>
              <a:t>Therefore, an even higher OCT frame rate will be needed to fulfill this purpose. Since the axial resolution is not crucial for corneal endothelial cell imaging, it is also possible to employ the high-speed SS OCT with multiple MHz A-line rate.</a:t>
            </a:r>
          </a:p>
        </p:txBody>
      </p:sp>
    </p:spTree>
    <p:extLst>
      <p:ext uri="{BB962C8B-B14F-4D97-AF65-F5344CB8AC3E}">
        <p14:creationId xmlns:p14="http://schemas.microsoft.com/office/powerpoint/2010/main" val="21752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ECB05C-7188-4F35-8652-8A3C026EDF48}"/>
              </a:ext>
            </a:extLst>
          </p:cNvPr>
          <p:cNvSpPr>
            <a:spLocks noGrp="1"/>
          </p:cNvSpPr>
          <p:nvPr>
            <p:ph type="body" sz="quarter" idx="10"/>
          </p:nvPr>
        </p:nvSpPr>
        <p:spPr>
          <a:xfrm>
            <a:off x="3" y="123832"/>
            <a:ext cx="6259206" cy="493081"/>
          </a:xfrm>
        </p:spPr>
        <p:txBody>
          <a:bodyPr/>
          <a:lstStyle/>
          <a:p>
            <a:r>
              <a:rPr lang="en-US" dirty="0"/>
              <a:t>Summary and Take Home Message</a:t>
            </a:r>
          </a:p>
        </p:txBody>
      </p:sp>
      <p:sp>
        <p:nvSpPr>
          <p:cNvPr id="3" name="Rectangle 2">
            <a:extLst>
              <a:ext uri="{FF2B5EF4-FFF2-40B4-BE49-F238E27FC236}">
                <a16:creationId xmlns:a16="http://schemas.microsoft.com/office/drawing/2014/main" id="{1483C9AA-5DB6-48B0-8389-648DC019B7E2}"/>
              </a:ext>
            </a:extLst>
          </p:cNvPr>
          <p:cNvSpPr/>
          <p:nvPr/>
        </p:nvSpPr>
        <p:spPr>
          <a:xfrm>
            <a:off x="457200" y="1143000"/>
            <a:ext cx="11277600" cy="3477875"/>
          </a:xfrm>
          <a:prstGeom prst="rect">
            <a:avLst/>
          </a:prstGeom>
        </p:spPr>
        <p:txBody>
          <a:bodyPr wrap="square">
            <a:spAutoFit/>
          </a:bodyPr>
          <a:lstStyle/>
          <a:p>
            <a:r>
              <a:rPr lang="en-US" sz="2000" dirty="0">
                <a:solidFill>
                  <a:srgbClr val="FFFF99"/>
                </a:solidFill>
              </a:rPr>
              <a:t>Performed a study to evaluate the optimal spatial resolution of OCT required for acquiring high-quality corneal endothelial cell images in vivo. </a:t>
            </a:r>
          </a:p>
          <a:p>
            <a:endParaRPr lang="en-US" sz="2000" dirty="0"/>
          </a:p>
          <a:p>
            <a:endParaRPr lang="en-US" sz="2000" dirty="0"/>
          </a:p>
          <a:p>
            <a:pPr marL="342900" indent="-342900">
              <a:buFont typeface="Wingdings" panose="05000000000000000000" pitchFamily="2" charset="2"/>
              <a:buChar char="q"/>
            </a:pPr>
            <a:r>
              <a:rPr lang="en-US" sz="2000" dirty="0"/>
              <a:t>Lateral resolution : Crucial </a:t>
            </a:r>
          </a:p>
          <a:p>
            <a:endParaRPr lang="en-US" sz="2000" dirty="0"/>
          </a:p>
          <a:p>
            <a:pPr marL="342900" indent="-342900">
              <a:buFont typeface="Wingdings" panose="05000000000000000000" pitchFamily="2" charset="2"/>
              <a:buChar char="q"/>
            </a:pPr>
            <a:r>
              <a:rPr lang="en-US" sz="2000" dirty="0"/>
              <a:t>Extended DOF can benefit for large FOV </a:t>
            </a:r>
          </a:p>
          <a:p>
            <a:endParaRPr lang="en-US" sz="2000" dirty="0"/>
          </a:p>
          <a:p>
            <a:pPr marL="342900" indent="-342900">
              <a:buFont typeface="Wingdings" panose="05000000000000000000" pitchFamily="2" charset="2"/>
              <a:buChar char="q"/>
            </a:pPr>
            <a:r>
              <a:rPr lang="en-US" sz="2000" dirty="0"/>
              <a:t>Axial resolution: Not important for corneal endothelium imaging </a:t>
            </a:r>
          </a:p>
          <a:p>
            <a:endParaRPr lang="en-US" sz="2000" dirty="0"/>
          </a:p>
          <a:p>
            <a:pPr marL="342900" indent="-342900">
              <a:buFont typeface="Wingdings" panose="05000000000000000000" pitchFamily="2" charset="2"/>
              <a:buChar char="q"/>
            </a:pPr>
            <a:r>
              <a:rPr lang="en-US" sz="2000" dirty="0"/>
              <a:t>Motion control or motion correction is required for in-vivo human cornea endothelium imaging. </a:t>
            </a:r>
          </a:p>
        </p:txBody>
      </p:sp>
      <p:sp>
        <p:nvSpPr>
          <p:cNvPr id="4" name="Rectangle 3">
            <a:extLst>
              <a:ext uri="{FF2B5EF4-FFF2-40B4-BE49-F238E27FC236}">
                <a16:creationId xmlns:a16="http://schemas.microsoft.com/office/drawing/2014/main" id="{7E0792A1-7E7E-464A-9CE6-E1BFE3D5468D}"/>
              </a:ext>
            </a:extLst>
          </p:cNvPr>
          <p:cNvSpPr/>
          <p:nvPr/>
        </p:nvSpPr>
        <p:spPr>
          <a:xfrm>
            <a:off x="389106" y="5486400"/>
            <a:ext cx="11413787" cy="830997"/>
          </a:xfrm>
          <a:prstGeom prst="rect">
            <a:avLst/>
          </a:prstGeom>
        </p:spPr>
        <p:txBody>
          <a:bodyPr wrap="square">
            <a:spAutoFit/>
          </a:bodyPr>
          <a:lstStyle/>
          <a:p>
            <a:pPr algn="ctr"/>
            <a:r>
              <a:rPr lang="en-US" sz="2400" dirty="0">
                <a:solidFill>
                  <a:srgbClr val="66FF66"/>
                </a:solidFill>
              </a:rPr>
              <a:t>Evaluation of functional property of Corneal endothelial tissue is required for the assessment of status of Cornea. </a:t>
            </a:r>
          </a:p>
        </p:txBody>
      </p:sp>
    </p:spTree>
    <p:extLst>
      <p:ext uri="{BB962C8B-B14F-4D97-AF65-F5344CB8AC3E}">
        <p14:creationId xmlns:p14="http://schemas.microsoft.com/office/powerpoint/2010/main" val="30559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left)">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left)">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wipe(left)">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B40C98-FB0F-4498-83DE-77BB6AD55D24}"/>
              </a:ext>
            </a:extLst>
          </p:cNvPr>
          <p:cNvSpPr>
            <a:spLocks noGrp="1"/>
          </p:cNvSpPr>
          <p:nvPr>
            <p:ph type="body" sz="quarter" idx="10"/>
          </p:nvPr>
        </p:nvSpPr>
        <p:spPr>
          <a:xfrm>
            <a:off x="3" y="123832"/>
            <a:ext cx="4383692" cy="493081"/>
          </a:xfrm>
        </p:spPr>
        <p:txBody>
          <a:bodyPr/>
          <a:lstStyle/>
          <a:p>
            <a:r>
              <a:rPr lang="en-US" dirty="0"/>
              <a:t>Cornea and its diseases</a:t>
            </a:r>
          </a:p>
        </p:txBody>
      </p:sp>
      <p:pic>
        <p:nvPicPr>
          <p:cNvPr id="1026" name="Picture 2" descr="Cornea - Definition and Detailed Illustration">
            <a:extLst>
              <a:ext uri="{FF2B5EF4-FFF2-40B4-BE49-F238E27FC236}">
                <a16:creationId xmlns:a16="http://schemas.microsoft.com/office/drawing/2014/main" id="{50D0396B-4B64-40B3-8B28-FCF04DE6E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75" y="661035"/>
            <a:ext cx="4546600" cy="23869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B64FD0-6E75-487F-A37A-39CE4119222F}"/>
              </a:ext>
            </a:extLst>
          </p:cNvPr>
          <p:cNvSpPr txBox="1"/>
          <p:nvPr/>
        </p:nvSpPr>
        <p:spPr>
          <a:xfrm>
            <a:off x="674576" y="931591"/>
            <a:ext cx="2735044" cy="400110"/>
          </a:xfrm>
          <a:prstGeom prst="rect">
            <a:avLst/>
          </a:prstGeom>
          <a:noFill/>
        </p:spPr>
        <p:txBody>
          <a:bodyPr wrap="none" rtlCol="0">
            <a:spAutoFit/>
          </a:bodyPr>
          <a:lstStyle/>
          <a:p>
            <a:r>
              <a:rPr lang="en-US" sz="2000" b="1" dirty="0">
                <a:solidFill>
                  <a:srgbClr val="66FF66"/>
                </a:solidFill>
              </a:rPr>
              <a:t>Cornea endothelium </a:t>
            </a:r>
          </a:p>
        </p:txBody>
      </p:sp>
      <p:sp>
        <p:nvSpPr>
          <p:cNvPr id="5" name="TextBox 4">
            <a:extLst>
              <a:ext uri="{FF2B5EF4-FFF2-40B4-BE49-F238E27FC236}">
                <a16:creationId xmlns:a16="http://schemas.microsoft.com/office/drawing/2014/main" id="{32AC9537-BA8B-49B7-B997-5D25F32E6CE2}"/>
              </a:ext>
            </a:extLst>
          </p:cNvPr>
          <p:cNvSpPr txBox="1"/>
          <p:nvPr/>
        </p:nvSpPr>
        <p:spPr>
          <a:xfrm>
            <a:off x="1170944" y="1701961"/>
            <a:ext cx="3461204"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Monolayer of hexagonal cells</a:t>
            </a:r>
          </a:p>
        </p:txBody>
      </p:sp>
      <p:pic>
        <p:nvPicPr>
          <p:cNvPr id="6" name="Picture 5">
            <a:extLst>
              <a:ext uri="{FF2B5EF4-FFF2-40B4-BE49-F238E27FC236}">
                <a16:creationId xmlns:a16="http://schemas.microsoft.com/office/drawing/2014/main" id="{9FEE8C71-D172-46B8-AA6F-1787C93B2F81}"/>
              </a:ext>
            </a:extLst>
          </p:cNvPr>
          <p:cNvPicPr>
            <a:picLocks noChangeAspect="1"/>
          </p:cNvPicPr>
          <p:nvPr/>
        </p:nvPicPr>
        <p:blipFill rotWithShape="1">
          <a:blip r:embed="rId4"/>
          <a:srcRect t="50704"/>
          <a:stretch/>
        </p:blipFill>
        <p:spPr>
          <a:xfrm>
            <a:off x="4980944" y="974842"/>
            <a:ext cx="1242728" cy="1333500"/>
          </a:xfrm>
          <a:prstGeom prst="rect">
            <a:avLst/>
          </a:prstGeom>
        </p:spPr>
      </p:pic>
      <p:sp>
        <p:nvSpPr>
          <p:cNvPr id="7" name="Rectangle 6">
            <a:extLst>
              <a:ext uri="{FF2B5EF4-FFF2-40B4-BE49-F238E27FC236}">
                <a16:creationId xmlns:a16="http://schemas.microsoft.com/office/drawing/2014/main" id="{9968860A-B88D-48E1-905E-76650F5C8735}"/>
              </a:ext>
            </a:extLst>
          </p:cNvPr>
          <p:cNvSpPr/>
          <p:nvPr/>
        </p:nvSpPr>
        <p:spPr>
          <a:xfrm>
            <a:off x="4965755" y="2299524"/>
            <a:ext cx="1273105" cy="253916"/>
          </a:xfrm>
          <a:prstGeom prst="rect">
            <a:avLst/>
          </a:prstGeom>
        </p:spPr>
        <p:txBody>
          <a:bodyPr wrap="none">
            <a:spAutoFit/>
          </a:bodyPr>
          <a:lstStyle/>
          <a:p>
            <a:r>
              <a:rPr lang="en-US" sz="1050" dirty="0">
                <a:solidFill>
                  <a:schemeClr val="tx2"/>
                </a:solidFill>
              </a:rPr>
              <a:t>Source: Wikipedia</a:t>
            </a:r>
          </a:p>
        </p:txBody>
      </p:sp>
      <p:sp>
        <p:nvSpPr>
          <p:cNvPr id="8" name="Rectangle 7">
            <a:extLst>
              <a:ext uri="{FF2B5EF4-FFF2-40B4-BE49-F238E27FC236}">
                <a16:creationId xmlns:a16="http://schemas.microsoft.com/office/drawing/2014/main" id="{F163C0BF-1DA3-4219-B6AA-EE5D9B0B3538}"/>
              </a:ext>
            </a:extLst>
          </p:cNvPr>
          <p:cNvSpPr/>
          <p:nvPr/>
        </p:nvSpPr>
        <p:spPr>
          <a:xfrm>
            <a:off x="7924800" y="3037255"/>
            <a:ext cx="3802195" cy="276999"/>
          </a:xfrm>
          <a:prstGeom prst="rect">
            <a:avLst/>
          </a:prstGeom>
        </p:spPr>
        <p:txBody>
          <a:bodyPr wrap="none">
            <a:spAutoFit/>
          </a:bodyPr>
          <a:lstStyle/>
          <a:p>
            <a:r>
              <a:rPr lang="en-US" sz="1200" dirty="0">
                <a:solidFill>
                  <a:schemeClr val="tx2"/>
                </a:solidFill>
              </a:rPr>
              <a:t>https://www.allaboutvision.com/resources/cornea.htm</a:t>
            </a:r>
          </a:p>
        </p:txBody>
      </p:sp>
      <p:pic>
        <p:nvPicPr>
          <p:cNvPr id="10" name="Picture 9">
            <a:extLst>
              <a:ext uri="{FF2B5EF4-FFF2-40B4-BE49-F238E27FC236}">
                <a16:creationId xmlns:a16="http://schemas.microsoft.com/office/drawing/2014/main" id="{6020F30F-B5B9-40EB-A8ED-BF47C207D56B}"/>
              </a:ext>
            </a:extLst>
          </p:cNvPr>
          <p:cNvPicPr>
            <a:picLocks noChangeAspect="1"/>
          </p:cNvPicPr>
          <p:nvPr/>
        </p:nvPicPr>
        <p:blipFill rotWithShape="1">
          <a:blip r:embed="rId5"/>
          <a:srcRect l="20843" r="7418" b="10145"/>
          <a:stretch/>
        </p:blipFill>
        <p:spPr>
          <a:xfrm>
            <a:off x="230571" y="4645267"/>
            <a:ext cx="1995456" cy="1971923"/>
          </a:xfrm>
          <a:prstGeom prst="rect">
            <a:avLst/>
          </a:prstGeom>
        </p:spPr>
      </p:pic>
      <p:sp>
        <p:nvSpPr>
          <p:cNvPr id="11" name="Rectangle: Rounded Corners 10">
            <a:extLst>
              <a:ext uri="{FF2B5EF4-FFF2-40B4-BE49-F238E27FC236}">
                <a16:creationId xmlns:a16="http://schemas.microsoft.com/office/drawing/2014/main" id="{7165DFF8-6E41-4F2E-B20C-71BC5DF2F162}"/>
              </a:ext>
            </a:extLst>
          </p:cNvPr>
          <p:cNvSpPr/>
          <p:nvPr/>
        </p:nvSpPr>
        <p:spPr bwMode="auto">
          <a:xfrm>
            <a:off x="465005" y="756446"/>
            <a:ext cx="6801939" cy="2386965"/>
          </a:xfrm>
          <a:prstGeom prst="roundRect">
            <a:avLst/>
          </a:prstGeom>
          <a:noFill/>
          <a:ln w="28575" cap="flat" cmpd="sng" algn="ctr">
            <a:solidFill>
              <a:srgbClr val="FFFF00"/>
            </a:solidFill>
            <a:prstDash val="solid"/>
            <a:round/>
            <a:headEnd type="none" w="med" len="med"/>
            <a:tailEnd type="none" w="med" len="med"/>
          </a:ln>
          <a:effectLst/>
        </p:spPr>
        <p:txBody>
          <a:bodyPr rtlCol="0" anchor="ctr"/>
          <a:lstStyle/>
          <a:p>
            <a:pPr algn="ctr"/>
            <a:endParaRPr lang="en-US"/>
          </a:p>
        </p:txBody>
      </p:sp>
      <p:grpSp>
        <p:nvGrpSpPr>
          <p:cNvPr id="9" name="Group 8">
            <a:extLst>
              <a:ext uri="{FF2B5EF4-FFF2-40B4-BE49-F238E27FC236}">
                <a16:creationId xmlns:a16="http://schemas.microsoft.com/office/drawing/2014/main" id="{9A958C60-43C6-425E-B4D3-A9C585315930}"/>
              </a:ext>
            </a:extLst>
          </p:cNvPr>
          <p:cNvGrpSpPr/>
          <p:nvPr/>
        </p:nvGrpSpPr>
        <p:grpSpPr>
          <a:xfrm>
            <a:off x="3409620" y="2864686"/>
            <a:ext cx="1024863" cy="1390124"/>
            <a:chOff x="1676400" y="3139960"/>
            <a:chExt cx="1024863" cy="1390124"/>
          </a:xfrm>
        </p:grpSpPr>
        <p:sp>
          <p:nvSpPr>
            <p:cNvPr id="12" name="Arrow: Down 11">
              <a:extLst>
                <a:ext uri="{FF2B5EF4-FFF2-40B4-BE49-F238E27FC236}">
                  <a16:creationId xmlns:a16="http://schemas.microsoft.com/office/drawing/2014/main" id="{299E3A53-3A0B-407B-AAEB-FDDEAF593123}"/>
                </a:ext>
              </a:extLst>
            </p:cNvPr>
            <p:cNvSpPr/>
            <p:nvPr/>
          </p:nvSpPr>
          <p:spPr bwMode="auto">
            <a:xfrm>
              <a:off x="1676400" y="3210037"/>
              <a:ext cx="1024863" cy="1320046"/>
            </a:xfrm>
            <a:prstGeom prst="downArrow">
              <a:avLst/>
            </a:prstGeom>
            <a:solidFill>
              <a:srgbClr val="7030A0"/>
            </a:solidFill>
            <a:ln w="28575" cap="flat" cmpd="sng" algn="ctr">
              <a:solidFill>
                <a:srgbClr val="FFFF00"/>
              </a:solidFill>
              <a:prstDash val="solid"/>
              <a:round/>
              <a:headEnd type="none" w="med" len="med"/>
              <a:tailEnd type="none" w="med"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8B322D36-B18D-4996-9D90-A1FD1368302F}"/>
                </a:ext>
              </a:extLst>
            </p:cNvPr>
            <p:cNvSpPr txBox="1"/>
            <p:nvPr/>
          </p:nvSpPr>
          <p:spPr>
            <a:xfrm rot="5400000">
              <a:off x="1513739" y="3650356"/>
              <a:ext cx="1390124" cy="369332"/>
            </a:xfrm>
            <a:prstGeom prst="rect">
              <a:avLst/>
            </a:prstGeom>
            <a:noFill/>
          </p:spPr>
          <p:txBody>
            <a:bodyPr wrap="none" rtlCol="0">
              <a:spAutoFit/>
            </a:bodyPr>
            <a:lstStyle/>
            <a:p>
              <a:r>
                <a:rPr lang="en-US" dirty="0"/>
                <a:t>Dysfunction</a:t>
              </a:r>
            </a:p>
          </p:txBody>
        </p:sp>
      </p:grpSp>
      <p:sp>
        <p:nvSpPr>
          <p:cNvPr id="16" name="TextBox 15">
            <a:extLst>
              <a:ext uri="{FF2B5EF4-FFF2-40B4-BE49-F238E27FC236}">
                <a16:creationId xmlns:a16="http://schemas.microsoft.com/office/drawing/2014/main" id="{473B8639-B9C5-4495-A406-7607920F69B9}"/>
              </a:ext>
            </a:extLst>
          </p:cNvPr>
          <p:cNvSpPr txBox="1"/>
          <p:nvPr/>
        </p:nvSpPr>
        <p:spPr>
          <a:xfrm>
            <a:off x="372398" y="4265888"/>
            <a:ext cx="1787669" cy="369332"/>
          </a:xfrm>
          <a:prstGeom prst="rect">
            <a:avLst/>
          </a:prstGeom>
          <a:noFill/>
        </p:spPr>
        <p:txBody>
          <a:bodyPr wrap="none" rtlCol="0">
            <a:spAutoFit/>
          </a:bodyPr>
          <a:lstStyle/>
          <a:p>
            <a:r>
              <a:rPr lang="en-US" dirty="0">
                <a:solidFill>
                  <a:srgbClr val="FF66FF"/>
                </a:solidFill>
              </a:rPr>
              <a:t>Cornea Opacity</a:t>
            </a:r>
          </a:p>
        </p:txBody>
      </p:sp>
      <p:sp>
        <p:nvSpPr>
          <p:cNvPr id="21" name="TextBox 20">
            <a:extLst>
              <a:ext uri="{FF2B5EF4-FFF2-40B4-BE49-F238E27FC236}">
                <a16:creationId xmlns:a16="http://schemas.microsoft.com/office/drawing/2014/main" id="{2A66E785-D8BD-4951-B4F8-3C7D32D8A37A}"/>
              </a:ext>
            </a:extLst>
          </p:cNvPr>
          <p:cNvSpPr txBox="1"/>
          <p:nvPr/>
        </p:nvSpPr>
        <p:spPr>
          <a:xfrm>
            <a:off x="8164078" y="5066419"/>
            <a:ext cx="4848552"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Cornea transplantation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Selective endothelial replacement </a:t>
            </a:r>
          </a:p>
          <a:p>
            <a:r>
              <a:rPr lang="en-US" dirty="0"/>
              <a:t>     i.e. endothelial keratoplasty </a:t>
            </a:r>
          </a:p>
          <a:p>
            <a:endParaRPr lang="en-US" dirty="0"/>
          </a:p>
        </p:txBody>
      </p:sp>
      <p:sp>
        <p:nvSpPr>
          <p:cNvPr id="23" name="Rectangle: Rounded Corners 22">
            <a:extLst>
              <a:ext uri="{FF2B5EF4-FFF2-40B4-BE49-F238E27FC236}">
                <a16:creationId xmlns:a16="http://schemas.microsoft.com/office/drawing/2014/main" id="{7D3691D5-86AF-41A9-B857-A471A4DE6622}"/>
              </a:ext>
            </a:extLst>
          </p:cNvPr>
          <p:cNvSpPr/>
          <p:nvPr/>
        </p:nvSpPr>
        <p:spPr bwMode="auto">
          <a:xfrm>
            <a:off x="8104755" y="4993857"/>
            <a:ext cx="3925320" cy="1338016"/>
          </a:xfrm>
          <a:prstGeom prst="roundRect">
            <a:avLst/>
          </a:prstGeom>
          <a:noFill/>
          <a:ln w="38100" cap="flat" cmpd="sng" algn="ctr">
            <a:solidFill>
              <a:srgbClr val="66FF66"/>
            </a:solidFill>
            <a:prstDash val="solid"/>
            <a:round/>
            <a:headEnd type="none" w="med" len="med"/>
            <a:tailEnd type="none" w="med" len="med"/>
          </a:ln>
          <a:effectLst/>
        </p:spPr>
        <p:txBody>
          <a:bodyPr rtlCol="0" anchor="ctr"/>
          <a:lstStyle/>
          <a:p>
            <a:pPr algn="ctr"/>
            <a:endParaRPr lang="en-US"/>
          </a:p>
        </p:txBody>
      </p:sp>
      <p:sp>
        <p:nvSpPr>
          <p:cNvPr id="15" name="Rectangle 14">
            <a:extLst>
              <a:ext uri="{FF2B5EF4-FFF2-40B4-BE49-F238E27FC236}">
                <a16:creationId xmlns:a16="http://schemas.microsoft.com/office/drawing/2014/main" id="{ADDB0233-2682-42EC-980A-4362799C18F8}"/>
              </a:ext>
            </a:extLst>
          </p:cNvPr>
          <p:cNvSpPr/>
          <p:nvPr/>
        </p:nvSpPr>
        <p:spPr>
          <a:xfrm>
            <a:off x="1155592" y="2484017"/>
            <a:ext cx="4987263" cy="369332"/>
          </a:xfrm>
          <a:prstGeom prst="rect">
            <a:avLst/>
          </a:prstGeom>
        </p:spPr>
        <p:txBody>
          <a:bodyPr wrap="none">
            <a:spAutoFit/>
          </a:bodyPr>
          <a:lstStyle/>
          <a:p>
            <a:pPr marL="285750" indent="-285750">
              <a:buFont typeface="Wingdings" panose="05000000000000000000" pitchFamily="2" charset="2"/>
              <a:buChar char="q"/>
            </a:pPr>
            <a:r>
              <a:rPr lang="en-US" dirty="0"/>
              <a:t>Plays crucial role for homeostasis of Cornea</a:t>
            </a:r>
          </a:p>
        </p:txBody>
      </p:sp>
      <p:pic>
        <p:nvPicPr>
          <p:cNvPr id="3" name="Picture 2">
            <a:extLst>
              <a:ext uri="{FF2B5EF4-FFF2-40B4-BE49-F238E27FC236}">
                <a16:creationId xmlns:a16="http://schemas.microsoft.com/office/drawing/2014/main" id="{6A9B390A-4A85-4C74-A6BC-4E484FCBD227}"/>
              </a:ext>
            </a:extLst>
          </p:cNvPr>
          <p:cNvPicPr>
            <a:picLocks noChangeAspect="1"/>
          </p:cNvPicPr>
          <p:nvPr/>
        </p:nvPicPr>
        <p:blipFill>
          <a:blip r:embed="rId6"/>
          <a:stretch>
            <a:fillRect/>
          </a:stretch>
        </p:blipFill>
        <p:spPr>
          <a:xfrm>
            <a:off x="2214892" y="4659787"/>
            <a:ext cx="1971924" cy="1971924"/>
          </a:xfrm>
          <a:prstGeom prst="rect">
            <a:avLst/>
          </a:prstGeom>
        </p:spPr>
      </p:pic>
      <p:sp>
        <p:nvSpPr>
          <p:cNvPr id="22" name="TextBox 21">
            <a:extLst>
              <a:ext uri="{FF2B5EF4-FFF2-40B4-BE49-F238E27FC236}">
                <a16:creationId xmlns:a16="http://schemas.microsoft.com/office/drawing/2014/main" id="{85AB4E98-2D78-4D95-87BC-9E492CAC8E8C}"/>
              </a:ext>
            </a:extLst>
          </p:cNvPr>
          <p:cNvSpPr txBox="1"/>
          <p:nvPr/>
        </p:nvSpPr>
        <p:spPr>
          <a:xfrm>
            <a:off x="2739330" y="4265888"/>
            <a:ext cx="1223412" cy="369332"/>
          </a:xfrm>
          <a:prstGeom prst="rect">
            <a:avLst/>
          </a:prstGeom>
          <a:noFill/>
        </p:spPr>
        <p:txBody>
          <a:bodyPr wrap="none" rtlCol="0">
            <a:spAutoFit/>
          </a:bodyPr>
          <a:lstStyle/>
          <a:p>
            <a:r>
              <a:rPr lang="en-US" dirty="0">
                <a:solidFill>
                  <a:srgbClr val="FF66FF"/>
                </a:solidFill>
              </a:rPr>
              <a:t>Dystrophy</a:t>
            </a:r>
          </a:p>
        </p:txBody>
      </p:sp>
      <p:pic>
        <p:nvPicPr>
          <p:cNvPr id="18" name="Picture 17">
            <a:extLst>
              <a:ext uri="{FF2B5EF4-FFF2-40B4-BE49-F238E27FC236}">
                <a16:creationId xmlns:a16="http://schemas.microsoft.com/office/drawing/2014/main" id="{A760BBE7-50E5-4329-87EB-978A81799210}"/>
              </a:ext>
            </a:extLst>
          </p:cNvPr>
          <p:cNvPicPr>
            <a:picLocks noChangeAspect="1"/>
          </p:cNvPicPr>
          <p:nvPr/>
        </p:nvPicPr>
        <p:blipFill>
          <a:blip r:embed="rId7"/>
          <a:stretch>
            <a:fillRect/>
          </a:stretch>
        </p:blipFill>
        <p:spPr>
          <a:xfrm>
            <a:off x="4200565" y="4659787"/>
            <a:ext cx="2176479" cy="1971924"/>
          </a:xfrm>
          <a:prstGeom prst="rect">
            <a:avLst/>
          </a:prstGeom>
        </p:spPr>
      </p:pic>
      <p:sp>
        <p:nvSpPr>
          <p:cNvPr id="24" name="TextBox 23">
            <a:extLst>
              <a:ext uri="{FF2B5EF4-FFF2-40B4-BE49-F238E27FC236}">
                <a16:creationId xmlns:a16="http://schemas.microsoft.com/office/drawing/2014/main" id="{AD5EBD6D-C915-4009-96EE-4B19F794C9A8}"/>
              </a:ext>
            </a:extLst>
          </p:cNvPr>
          <p:cNvSpPr txBox="1"/>
          <p:nvPr/>
        </p:nvSpPr>
        <p:spPr>
          <a:xfrm>
            <a:off x="4831853" y="4265888"/>
            <a:ext cx="1479892" cy="369332"/>
          </a:xfrm>
          <a:prstGeom prst="rect">
            <a:avLst/>
          </a:prstGeom>
          <a:noFill/>
        </p:spPr>
        <p:txBody>
          <a:bodyPr wrap="none" rtlCol="0">
            <a:spAutoFit/>
          </a:bodyPr>
          <a:lstStyle/>
          <a:p>
            <a:r>
              <a:rPr lang="en-US" dirty="0">
                <a:solidFill>
                  <a:srgbClr val="FF66FF"/>
                </a:solidFill>
              </a:rPr>
              <a:t>Keratoconus</a:t>
            </a:r>
          </a:p>
        </p:txBody>
      </p:sp>
      <p:sp>
        <p:nvSpPr>
          <p:cNvPr id="27" name="Rectangle: Rounded Corners 26">
            <a:extLst>
              <a:ext uri="{FF2B5EF4-FFF2-40B4-BE49-F238E27FC236}">
                <a16:creationId xmlns:a16="http://schemas.microsoft.com/office/drawing/2014/main" id="{A3501CB5-CF02-4474-BEF3-4CEDE0E65373}"/>
              </a:ext>
            </a:extLst>
          </p:cNvPr>
          <p:cNvSpPr/>
          <p:nvPr/>
        </p:nvSpPr>
        <p:spPr bwMode="auto">
          <a:xfrm>
            <a:off x="230571" y="4295726"/>
            <a:ext cx="6246429" cy="2438441"/>
          </a:xfrm>
          <a:prstGeom prst="roundRect">
            <a:avLst/>
          </a:prstGeom>
          <a:noFill/>
          <a:ln w="28575" cap="flat" cmpd="sng" algn="ctr">
            <a:solidFill>
              <a:srgbClr val="FF0066"/>
            </a:solidFill>
            <a:prstDash val="solid"/>
            <a:round/>
            <a:headEnd type="none" w="med" len="med"/>
            <a:tailEnd type="none" w="med" len="med"/>
          </a:ln>
          <a:effectLst/>
        </p:spPr>
        <p:txBody>
          <a:bodyPr rtlCol="0" anchor="ctr"/>
          <a:lstStyle/>
          <a:p>
            <a:pPr algn="ctr"/>
            <a:endParaRPr lang="en-US"/>
          </a:p>
        </p:txBody>
      </p:sp>
      <p:grpSp>
        <p:nvGrpSpPr>
          <p:cNvPr id="19" name="Group 18">
            <a:extLst>
              <a:ext uri="{FF2B5EF4-FFF2-40B4-BE49-F238E27FC236}">
                <a16:creationId xmlns:a16="http://schemas.microsoft.com/office/drawing/2014/main" id="{CE92B4DA-6C61-4891-A119-508F97D5611B}"/>
              </a:ext>
            </a:extLst>
          </p:cNvPr>
          <p:cNvGrpSpPr/>
          <p:nvPr/>
        </p:nvGrpSpPr>
        <p:grpSpPr>
          <a:xfrm>
            <a:off x="6047782" y="5246257"/>
            <a:ext cx="2133602" cy="1024863"/>
            <a:chOff x="7924800" y="4916472"/>
            <a:chExt cx="2133602" cy="1024863"/>
          </a:xfrm>
        </p:grpSpPr>
        <p:sp>
          <p:nvSpPr>
            <p:cNvPr id="17" name="Arrow: Down 16">
              <a:extLst>
                <a:ext uri="{FF2B5EF4-FFF2-40B4-BE49-F238E27FC236}">
                  <a16:creationId xmlns:a16="http://schemas.microsoft.com/office/drawing/2014/main" id="{2B8E765A-681C-446C-A112-F1C8E5F9C860}"/>
                </a:ext>
              </a:extLst>
            </p:cNvPr>
            <p:cNvSpPr/>
            <p:nvPr/>
          </p:nvSpPr>
          <p:spPr bwMode="auto">
            <a:xfrm rot="16200000">
              <a:off x="8498275" y="4381209"/>
              <a:ext cx="1024863" cy="2095390"/>
            </a:xfrm>
            <a:prstGeom prst="downArrow">
              <a:avLst/>
            </a:prstGeom>
            <a:solidFill>
              <a:srgbClr val="7030A0"/>
            </a:solidFill>
            <a:ln w="28575" cap="flat" cmpd="sng" algn="ctr">
              <a:solidFill>
                <a:srgbClr val="FFFF00"/>
              </a:solidFill>
              <a:prstDash val="solid"/>
              <a:round/>
              <a:headEnd type="none" w="med" len="med"/>
              <a:tailEnd type="none" w="med" len="med"/>
            </a:ln>
            <a:effectLst/>
          </p:spPr>
          <p:txBody>
            <a:bodyPr rtlCol="0" anchor="ctr"/>
            <a:lstStyle/>
            <a:p>
              <a:pPr algn="ctr"/>
              <a:endParaRPr lang="en-US" dirty="0"/>
            </a:p>
          </p:txBody>
        </p:sp>
        <p:sp>
          <p:nvSpPr>
            <p:cNvPr id="20" name="TextBox 19">
              <a:extLst>
                <a:ext uri="{FF2B5EF4-FFF2-40B4-BE49-F238E27FC236}">
                  <a16:creationId xmlns:a16="http://schemas.microsoft.com/office/drawing/2014/main" id="{5A2B9F66-901F-4F5B-BC57-E063928E2C34}"/>
                </a:ext>
              </a:extLst>
            </p:cNvPr>
            <p:cNvSpPr txBox="1"/>
            <p:nvPr/>
          </p:nvSpPr>
          <p:spPr>
            <a:xfrm>
              <a:off x="7924800" y="5196597"/>
              <a:ext cx="2056973" cy="369332"/>
            </a:xfrm>
            <a:prstGeom prst="rect">
              <a:avLst/>
            </a:prstGeom>
            <a:noFill/>
          </p:spPr>
          <p:txBody>
            <a:bodyPr wrap="none" rtlCol="0">
              <a:spAutoFit/>
            </a:bodyPr>
            <a:lstStyle/>
            <a:p>
              <a:r>
                <a:rPr lang="en-US" dirty="0"/>
                <a:t>Surgical treatment</a:t>
              </a:r>
            </a:p>
          </p:txBody>
        </p:sp>
      </p:grpSp>
      <p:sp>
        <p:nvSpPr>
          <p:cNvPr id="14" name="Rectangle 13">
            <a:extLst>
              <a:ext uri="{FF2B5EF4-FFF2-40B4-BE49-F238E27FC236}">
                <a16:creationId xmlns:a16="http://schemas.microsoft.com/office/drawing/2014/main" id="{9CB12E6E-E554-4FEC-959A-41C14EE75552}"/>
              </a:ext>
            </a:extLst>
          </p:cNvPr>
          <p:cNvSpPr/>
          <p:nvPr/>
        </p:nvSpPr>
        <p:spPr>
          <a:xfrm>
            <a:off x="4168085" y="6340191"/>
            <a:ext cx="1463862" cy="276999"/>
          </a:xfrm>
          <a:prstGeom prst="rect">
            <a:avLst/>
          </a:prstGeom>
        </p:spPr>
        <p:txBody>
          <a:bodyPr wrap="none">
            <a:spAutoFit/>
          </a:bodyPr>
          <a:lstStyle/>
          <a:p>
            <a:r>
              <a:rPr lang="en-US" sz="1200" dirty="0">
                <a:solidFill>
                  <a:schemeClr val="bg2"/>
                </a:solidFill>
              </a:rPr>
              <a:t>Source : Wikipedia</a:t>
            </a:r>
          </a:p>
        </p:txBody>
      </p:sp>
    </p:spTree>
    <p:extLst>
      <p:ext uri="{BB962C8B-B14F-4D97-AF65-F5344CB8AC3E}">
        <p14:creationId xmlns:p14="http://schemas.microsoft.com/office/powerpoint/2010/main" val="39558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1000"/>
                                        <p:tgtEl>
                                          <p:spTgt spid="11"/>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53" presetClass="entr" presetSubtype="16"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heel(1)">
                                      <p:cBhvr>
                                        <p:cTn id="68" dur="1000"/>
                                        <p:tgtEl>
                                          <p:spTgt spid="27"/>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par>
                          <p:cTn id="77" fill="hold">
                            <p:stCondLst>
                              <p:cond delay="2000"/>
                            </p:stCondLst>
                            <p:childTnLst>
                              <p:par>
                                <p:cTn id="78" presetID="21" presetClass="entr" presetSubtype="1"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heel(1)">
                                      <p:cBhvr>
                                        <p:cTn id="8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1" grpId="0" animBg="1"/>
      <p:bldP spid="16" grpId="0"/>
      <p:bldP spid="21" grpId="0"/>
      <p:bldP spid="23" grpId="0" animBg="1"/>
      <p:bldP spid="15" grpId="0"/>
      <p:bldP spid="22" grpId="0"/>
      <p:bldP spid="24" grpId="0"/>
      <p:bldP spid="27"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2CBCF-D355-441B-9712-911F867B1241}"/>
              </a:ext>
            </a:extLst>
          </p:cNvPr>
          <p:cNvSpPr>
            <a:spLocks noGrp="1"/>
          </p:cNvSpPr>
          <p:nvPr>
            <p:ph type="body" sz="quarter" idx="10"/>
          </p:nvPr>
        </p:nvSpPr>
        <p:spPr>
          <a:xfrm>
            <a:off x="3" y="123832"/>
            <a:ext cx="5181988" cy="493081"/>
          </a:xfrm>
        </p:spPr>
        <p:txBody>
          <a:bodyPr/>
          <a:lstStyle/>
          <a:p>
            <a:r>
              <a:rPr lang="en-US" dirty="0"/>
              <a:t>Current standard techniques</a:t>
            </a:r>
          </a:p>
        </p:txBody>
      </p:sp>
      <p:sp>
        <p:nvSpPr>
          <p:cNvPr id="3" name="TextBox 2">
            <a:extLst>
              <a:ext uri="{FF2B5EF4-FFF2-40B4-BE49-F238E27FC236}">
                <a16:creationId xmlns:a16="http://schemas.microsoft.com/office/drawing/2014/main" id="{3F59ABB0-F142-41B6-BFF0-6D24FD5A18D6}"/>
              </a:ext>
            </a:extLst>
          </p:cNvPr>
          <p:cNvSpPr txBox="1"/>
          <p:nvPr/>
        </p:nvSpPr>
        <p:spPr>
          <a:xfrm>
            <a:off x="215900" y="872793"/>
            <a:ext cx="2819400" cy="430887"/>
          </a:xfrm>
          <a:prstGeom prst="rect">
            <a:avLst/>
          </a:prstGeom>
          <a:noFill/>
        </p:spPr>
        <p:txBody>
          <a:bodyPr wrap="square" rtlCol="0">
            <a:spAutoFit/>
          </a:bodyPr>
          <a:lstStyle/>
          <a:p>
            <a:pPr algn="ctr"/>
            <a:r>
              <a:rPr lang="en-US" sz="2200" dirty="0">
                <a:solidFill>
                  <a:schemeClr val="tx2"/>
                </a:solidFill>
                <a:cs typeface="Arial" panose="020B0604020202020204" pitchFamily="34" charset="0"/>
              </a:rPr>
              <a:t>Specular Microscopy</a:t>
            </a:r>
          </a:p>
        </p:txBody>
      </p:sp>
      <p:pic>
        <p:nvPicPr>
          <p:cNvPr id="5" name="Picture 4">
            <a:extLst>
              <a:ext uri="{FF2B5EF4-FFF2-40B4-BE49-F238E27FC236}">
                <a16:creationId xmlns:a16="http://schemas.microsoft.com/office/drawing/2014/main" id="{20D5B6B3-EB6C-4C09-85AB-4079243A4FE4}"/>
              </a:ext>
            </a:extLst>
          </p:cNvPr>
          <p:cNvPicPr>
            <a:picLocks noChangeAspect="1"/>
          </p:cNvPicPr>
          <p:nvPr/>
        </p:nvPicPr>
        <p:blipFill>
          <a:blip r:embed="rId3"/>
          <a:stretch>
            <a:fillRect/>
          </a:stretch>
        </p:blipFill>
        <p:spPr>
          <a:xfrm>
            <a:off x="330472" y="1352721"/>
            <a:ext cx="2605087" cy="2091408"/>
          </a:xfrm>
          <a:prstGeom prst="rect">
            <a:avLst/>
          </a:prstGeom>
        </p:spPr>
      </p:pic>
      <p:sp>
        <p:nvSpPr>
          <p:cNvPr id="10" name="Rectangle 9">
            <a:extLst>
              <a:ext uri="{FF2B5EF4-FFF2-40B4-BE49-F238E27FC236}">
                <a16:creationId xmlns:a16="http://schemas.microsoft.com/office/drawing/2014/main" id="{305BFA67-6102-40A2-AC30-03B10010538E}"/>
              </a:ext>
            </a:extLst>
          </p:cNvPr>
          <p:cNvSpPr/>
          <p:nvPr/>
        </p:nvSpPr>
        <p:spPr>
          <a:xfrm>
            <a:off x="2960687" y="1554702"/>
            <a:ext cx="3581227" cy="307777"/>
          </a:xfrm>
          <a:prstGeom prst="rect">
            <a:avLst/>
          </a:prstGeom>
        </p:spPr>
        <p:txBody>
          <a:bodyPr wrap="square">
            <a:spAutoFit/>
          </a:bodyPr>
          <a:lstStyle/>
          <a:p>
            <a:r>
              <a:rPr lang="en-US" sz="1400" dirty="0">
                <a:solidFill>
                  <a:srgbClr val="FF66FF"/>
                </a:solidFill>
              </a:rPr>
              <a:t>Kaufman, Encyclopedia of the Eye, 2010</a:t>
            </a:r>
          </a:p>
        </p:txBody>
      </p:sp>
      <p:sp>
        <p:nvSpPr>
          <p:cNvPr id="13" name="Rectangle 12">
            <a:extLst>
              <a:ext uri="{FF2B5EF4-FFF2-40B4-BE49-F238E27FC236}">
                <a16:creationId xmlns:a16="http://schemas.microsoft.com/office/drawing/2014/main" id="{4978A1CE-DBAA-49EA-B1A7-DEF89CCC6EBB}"/>
              </a:ext>
            </a:extLst>
          </p:cNvPr>
          <p:cNvSpPr/>
          <p:nvPr/>
        </p:nvSpPr>
        <p:spPr>
          <a:xfrm>
            <a:off x="3168650" y="2104441"/>
            <a:ext cx="5041900" cy="400110"/>
          </a:xfrm>
          <a:prstGeom prst="rect">
            <a:avLst/>
          </a:prstGeom>
        </p:spPr>
        <p:txBody>
          <a:bodyPr wrap="square">
            <a:spAutoFit/>
          </a:bodyPr>
          <a:lstStyle/>
          <a:p>
            <a:r>
              <a:rPr lang="en-US" sz="2000" dirty="0">
                <a:cs typeface="Arial" panose="020B0604020202020204" pitchFamily="34" charset="0"/>
              </a:rPr>
              <a:t>Unable to evaluate all layers of cornea</a:t>
            </a:r>
          </a:p>
        </p:txBody>
      </p:sp>
      <p:sp>
        <p:nvSpPr>
          <p:cNvPr id="14" name="Rectangle 13">
            <a:extLst>
              <a:ext uri="{FF2B5EF4-FFF2-40B4-BE49-F238E27FC236}">
                <a16:creationId xmlns:a16="http://schemas.microsoft.com/office/drawing/2014/main" id="{57059E58-6C4A-4514-A8FE-1771F76EB30A}"/>
              </a:ext>
            </a:extLst>
          </p:cNvPr>
          <p:cNvSpPr/>
          <p:nvPr/>
        </p:nvSpPr>
        <p:spPr>
          <a:xfrm>
            <a:off x="3176369" y="2546458"/>
            <a:ext cx="3581227" cy="400110"/>
          </a:xfrm>
          <a:prstGeom prst="rect">
            <a:avLst/>
          </a:prstGeom>
        </p:spPr>
        <p:txBody>
          <a:bodyPr wrap="square">
            <a:spAutoFit/>
          </a:bodyPr>
          <a:lstStyle/>
          <a:p>
            <a:r>
              <a:rPr lang="en-US" sz="2000" dirty="0">
                <a:ea typeface="Times New Roman" panose="02020603050405020304" pitchFamily="18" charset="0"/>
              </a:rPr>
              <a:t>limited field of view</a:t>
            </a:r>
            <a:endParaRPr lang="en-US" sz="2000" dirty="0"/>
          </a:p>
        </p:txBody>
      </p:sp>
      <p:sp>
        <p:nvSpPr>
          <p:cNvPr id="18" name="Rectangle 17">
            <a:extLst>
              <a:ext uri="{FF2B5EF4-FFF2-40B4-BE49-F238E27FC236}">
                <a16:creationId xmlns:a16="http://schemas.microsoft.com/office/drawing/2014/main" id="{25788C33-2FD6-4036-B098-E743D00AFE82}"/>
              </a:ext>
            </a:extLst>
          </p:cNvPr>
          <p:cNvSpPr/>
          <p:nvPr/>
        </p:nvSpPr>
        <p:spPr>
          <a:xfrm>
            <a:off x="2875970" y="2093913"/>
            <a:ext cx="415498" cy="369332"/>
          </a:xfrm>
          <a:prstGeom prst="rect">
            <a:avLst/>
          </a:prstGeom>
        </p:spPr>
        <p:txBody>
          <a:bodyPr wrap="none">
            <a:spAutoFit/>
          </a:bodyPr>
          <a:lstStyle/>
          <a:p>
            <a:r>
              <a:rPr kumimoji="0" lang="ja-JP" altLang="ja-JP" kern="0" dirty="0">
                <a:solidFill>
                  <a:srgbClr val="FF0000"/>
                </a:solidFill>
              </a:rPr>
              <a:t>✘</a:t>
            </a:r>
            <a:endParaRPr lang="en-US" dirty="0"/>
          </a:p>
        </p:txBody>
      </p:sp>
      <p:sp>
        <p:nvSpPr>
          <p:cNvPr id="19" name="Rectangle 18">
            <a:extLst>
              <a:ext uri="{FF2B5EF4-FFF2-40B4-BE49-F238E27FC236}">
                <a16:creationId xmlns:a16="http://schemas.microsoft.com/office/drawing/2014/main" id="{0DC8F179-CAF3-429A-98C8-6DBF68F3085E}"/>
              </a:ext>
            </a:extLst>
          </p:cNvPr>
          <p:cNvSpPr/>
          <p:nvPr/>
        </p:nvSpPr>
        <p:spPr>
          <a:xfrm>
            <a:off x="2875970" y="2543816"/>
            <a:ext cx="415498" cy="369332"/>
          </a:xfrm>
          <a:prstGeom prst="rect">
            <a:avLst/>
          </a:prstGeom>
        </p:spPr>
        <p:txBody>
          <a:bodyPr wrap="none">
            <a:spAutoFit/>
          </a:bodyPr>
          <a:lstStyle/>
          <a:p>
            <a:r>
              <a:rPr kumimoji="0" lang="ja-JP" altLang="ja-JP" kern="0" dirty="0">
                <a:solidFill>
                  <a:srgbClr val="FF0000"/>
                </a:solidFill>
              </a:rPr>
              <a:t>✘</a:t>
            </a:r>
            <a:endParaRPr lang="en-US" dirty="0"/>
          </a:p>
        </p:txBody>
      </p:sp>
      <p:grpSp>
        <p:nvGrpSpPr>
          <p:cNvPr id="28" name="Group 27">
            <a:extLst>
              <a:ext uri="{FF2B5EF4-FFF2-40B4-BE49-F238E27FC236}">
                <a16:creationId xmlns:a16="http://schemas.microsoft.com/office/drawing/2014/main" id="{022FD1BF-3E96-4322-80B5-BD21D1C95720}"/>
              </a:ext>
            </a:extLst>
          </p:cNvPr>
          <p:cNvGrpSpPr/>
          <p:nvPr/>
        </p:nvGrpSpPr>
        <p:grpSpPr>
          <a:xfrm>
            <a:off x="4728393" y="2093913"/>
            <a:ext cx="7539634" cy="3479721"/>
            <a:chOff x="4728393" y="2093913"/>
            <a:chExt cx="7539634" cy="3479721"/>
          </a:xfrm>
        </p:grpSpPr>
        <p:sp>
          <p:nvSpPr>
            <p:cNvPr id="12" name="Rectangle 11">
              <a:extLst>
                <a:ext uri="{FF2B5EF4-FFF2-40B4-BE49-F238E27FC236}">
                  <a16:creationId xmlns:a16="http://schemas.microsoft.com/office/drawing/2014/main" id="{91BD2B17-39A7-491A-869B-18712E2D1744}"/>
                </a:ext>
              </a:extLst>
            </p:cNvPr>
            <p:cNvSpPr/>
            <p:nvPr/>
          </p:nvSpPr>
          <p:spPr>
            <a:xfrm>
              <a:off x="5143891" y="3437280"/>
              <a:ext cx="4495627" cy="400110"/>
            </a:xfrm>
            <a:prstGeom prst="rect">
              <a:avLst/>
            </a:prstGeom>
          </p:spPr>
          <p:txBody>
            <a:bodyPr wrap="square">
              <a:spAutoFit/>
            </a:bodyPr>
            <a:lstStyle/>
            <a:p>
              <a:r>
                <a:rPr lang="en-US" sz="2000" dirty="0">
                  <a:ea typeface="Times New Roman" panose="02020603050405020304" pitchFamily="18" charset="0"/>
                </a:rPr>
                <a:t>limited field of view </a:t>
              </a:r>
              <a:endParaRPr lang="en-US" sz="2000" dirty="0"/>
            </a:p>
          </p:txBody>
        </p:sp>
        <p:grpSp>
          <p:nvGrpSpPr>
            <p:cNvPr id="25" name="Group 24">
              <a:extLst>
                <a:ext uri="{FF2B5EF4-FFF2-40B4-BE49-F238E27FC236}">
                  <a16:creationId xmlns:a16="http://schemas.microsoft.com/office/drawing/2014/main" id="{444F005F-1CBC-4420-9027-65458771FFBA}"/>
                </a:ext>
              </a:extLst>
            </p:cNvPr>
            <p:cNvGrpSpPr/>
            <p:nvPr/>
          </p:nvGrpSpPr>
          <p:grpSpPr>
            <a:xfrm>
              <a:off x="4728393" y="2093913"/>
              <a:ext cx="7539634" cy="3479721"/>
              <a:chOff x="4728393" y="2093913"/>
              <a:chExt cx="7539634" cy="3479721"/>
            </a:xfrm>
          </p:grpSpPr>
          <p:sp>
            <p:nvSpPr>
              <p:cNvPr id="4" name="TextBox 3">
                <a:extLst>
                  <a:ext uri="{FF2B5EF4-FFF2-40B4-BE49-F238E27FC236}">
                    <a16:creationId xmlns:a16="http://schemas.microsoft.com/office/drawing/2014/main" id="{F3742D17-CE82-40E6-88FB-08695E1A176A}"/>
                  </a:ext>
                </a:extLst>
              </p:cNvPr>
              <p:cNvSpPr txBox="1"/>
              <p:nvPr/>
            </p:nvSpPr>
            <p:spPr>
              <a:xfrm>
                <a:off x="8400832" y="2093913"/>
                <a:ext cx="3505200" cy="769441"/>
              </a:xfrm>
              <a:prstGeom prst="rect">
                <a:avLst/>
              </a:prstGeom>
              <a:noFill/>
            </p:spPr>
            <p:txBody>
              <a:bodyPr wrap="square" rtlCol="0">
                <a:spAutoFit/>
              </a:bodyPr>
              <a:lstStyle/>
              <a:p>
                <a:pPr algn="ctr"/>
                <a:r>
                  <a:rPr lang="en-US" sz="2200" dirty="0">
                    <a:solidFill>
                      <a:schemeClr val="tx2"/>
                    </a:solidFill>
                    <a:cs typeface="Arial" panose="020B0604020202020204" pitchFamily="34" charset="0"/>
                  </a:rPr>
                  <a:t>In-vivo Confocal Microscopy (IVCM)</a:t>
                </a:r>
              </a:p>
            </p:txBody>
          </p:sp>
          <p:pic>
            <p:nvPicPr>
              <p:cNvPr id="11" name="Picture 10">
                <a:extLst>
                  <a:ext uri="{FF2B5EF4-FFF2-40B4-BE49-F238E27FC236}">
                    <a16:creationId xmlns:a16="http://schemas.microsoft.com/office/drawing/2014/main" id="{472F7C92-4AAB-4E62-88F4-6E53E06AA6F4}"/>
                  </a:ext>
                </a:extLst>
              </p:cNvPr>
              <p:cNvPicPr>
                <a:picLocks noChangeAspect="1"/>
              </p:cNvPicPr>
              <p:nvPr/>
            </p:nvPicPr>
            <p:blipFill>
              <a:blip r:embed="rId4"/>
              <a:stretch>
                <a:fillRect/>
              </a:stretch>
            </p:blipFill>
            <p:spPr>
              <a:xfrm>
                <a:off x="8915400" y="2894132"/>
                <a:ext cx="2619375" cy="2371725"/>
              </a:xfrm>
              <a:prstGeom prst="rect">
                <a:avLst/>
              </a:prstGeom>
            </p:spPr>
          </p:pic>
          <p:sp>
            <p:nvSpPr>
              <p:cNvPr id="17" name="Rectangle 16">
                <a:extLst>
                  <a:ext uri="{FF2B5EF4-FFF2-40B4-BE49-F238E27FC236}">
                    <a16:creationId xmlns:a16="http://schemas.microsoft.com/office/drawing/2014/main" id="{C60E4619-12BE-4D57-A4F2-0EC550D2DCE4}"/>
                  </a:ext>
                </a:extLst>
              </p:cNvPr>
              <p:cNvSpPr/>
              <p:nvPr/>
            </p:nvSpPr>
            <p:spPr>
              <a:xfrm>
                <a:off x="8686800" y="5265857"/>
                <a:ext cx="3581227" cy="307777"/>
              </a:xfrm>
              <a:prstGeom prst="rect">
                <a:avLst/>
              </a:prstGeom>
            </p:spPr>
            <p:txBody>
              <a:bodyPr wrap="square">
                <a:spAutoFit/>
              </a:bodyPr>
              <a:lstStyle/>
              <a:p>
                <a:r>
                  <a:rPr lang="en-US" sz="1400" dirty="0" err="1">
                    <a:solidFill>
                      <a:srgbClr val="FF66FF"/>
                    </a:solidFill>
                  </a:rPr>
                  <a:t>Jalbert</a:t>
                </a:r>
                <a:r>
                  <a:rPr lang="en-US" sz="1400" dirty="0">
                    <a:solidFill>
                      <a:srgbClr val="FF66FF"/>
                    </a:solidFill>
                  </a:rPr>
                  <a:t> Br H </a:t>
                </a:r>
                <a:r>
                  <a:rPr lang="en-US" sz="1400" dirty="0" err="1">
                    <a:solidFill>
                      <a:srgbClr val="FF66FF"/>
                    </a:solidFill>
                  </a:rPr>
                  <a:t>Opthalmol</a:t>
                </a:r>
                <a:r>
                  <a:rPr lang="en-US" sz="1400" dirty="0">
                    <a:solidFill>
                      <a:srgbClr val="FF66FF"/>
                    </a:solidFill>
                  </a:rPr>
                  <a:t>, 87, 225- (2003)</a:t>
                </a:r>
              </a:p>
            </p:txBody>
          </p:sp>
          <p:grpSp>
            <p:nvGrpSpPr>
              <p:cNvPr id="24" name="Group 23">
                <a:extLst>
                  <a:ext uri="{FF2B5EF4-FFF2-40B4-BE49-F238E27FC236}">
                    <a16:creationId xmlns:a16="http://schemas.microsoft.com/office/drawing/2014/main" id="{345E38AE-4E8D-4DD6-A84F-19238779A8F5}"/>
                  </a:ext>
                </a:extLst>
              </p:cNvPr>
              <p:cNvGrpSpPr/>
              <p:nvPr/>
            </p:nvGrpSpPr>
            <p:grpSpPr>
              <a:xfrm>
                <a:off x="4728393" y="3460568"/>
                <a:ext cx="4301698" cy="1554542"/>
                <a:chOff x="4728393" y="3460568"/>
                <a:chExt cx="4301698" cy="1554542"/>
              </a:xfrm>
            </p:grpSpPr>
            <p:sp>
              <p:nvSpPr>
                <p:cNvPr id="15" name="Rectangle 14">
                  <a:extLst>
                    <a:ext uri="{FF2B5EF4-FFF2-40B4-BE49-F238E27FC236}">
                      <a16:creationId xmlns:a16="http://schemas.microsoft.com/office/drawing/2014/main" id="{95AB001A-2CCE-42F0-B704-0B6D82A707EB}"/>
                    </a:ext>
                  </a:extLst>
                </p:cNvPr>
                <p:cNvSpPr/>
                <p:nvPr/>
              </p:nvSpPr>
              <p:spPr>
                <a:xfrm>
                  <a:off x="5143891" y="3852598"/>
                  <a:ext cx="3136900" cy="400110"/>
                </a:xfrm>
                <a:prstGeom prst="rect">
                  <a:avLst/>
                </a:prstGeom>
              </p:spPr>
              <p:txBody>
                <a:bodyPr wrap="square">
                  <a:spAutoFit/>
                </a:bodyPr>
                <a:lstStyle/>
                <a:p>
                  <a:r>
                    <a:rPr lang="en-US" sz="2000" dirty="0"/>
                    <a:t>Two-dimensional imaging</a:t>
                  </a:r>
                </a:p>
              </p:txBody>
            </p:sp>
            <p:sp>
              <p:nvSpPr>
                <p:cNvPr id="16" name="Rectangle 15">
                  <a:extLst>
                    <a:ext uri="{FF2B5EF4-FFF2-40B4-BE49-F238E27FC236}">
                      <a16:creationId xmlns:a16="http://schemas.microsoft.com/office/drawing/2014/main" id="{79E41E1C-BA07-4DE2-900F-E1303CD9D68D}"/>
                    </a:ext>
                  </a:extLst>
                </p:cNvPr>
                <p:cNvSpPr/>
                <p:nvPr/>
              </p:nvSpPr>
              <p:spPr>
                <a:xfrm>
                  <a:off x="5143891" y="4307224"/>
                  <a:ext cx="3886200" cy="707886"/>
                </a:xfrm>
                <a:prstGeom prst="rect">
                  <a:avLst/>
                </a:prstGeom>
              </p:spPr>
              <p:txBody>
                <a:bodyPr wrap="square">
                  <a:spAutoFit/>
                </a:bodyPr>
                <a:lstStyle/>
                <a:p>
                  <a:r>
                    <a:rPr lang="en-US" sz="2000" dirty="0"/>
                    <a:t>Requires contact to the eye to achieve high numerical aperture</a:t>
                  </a:r>
                </a:p>
              </p:txBody>
            </p:sp>
            <p:sp>
              <p:nvSpPr>
                <p:cNvPr id="20" name="Rectangle 19">
                  <a:extLst>
                    <a:ext uri="{FF2B5EF4-FFF2-40B4-BE49-F238E27FC236}">
                      <a16:creationId xmlns:a16="http://schemas.microsoft.com/office/drawing/2014/main" id="{A95C7FCC-C004-4D1E-96F7-E59C61AE8470}"/>
                    </a:ext>
                  </a:extLst>
                </p:cNvPr>
                <p:cNvSpPr/>
                <p:nvPr/>
              </p:nvSpPr>
              <p:spPr>
                <a:xfrm>
                  <a:off x="4728393" y="3460568"/>
                  <a:ext cx="415498" cy="369332"/>
                </a:xfrm>
                <a:prstGeom prst="rect">
                  <a:avLst/>
                </a:prstGeom>
              </p:spPr>
              <p:txBody>
                <a:bodyPr wrap="none">
                  <a:spAutoFit/>
                </a:bodyPr>
                <a:lstStyle/>
                <a:p>
                  <a:r>
                    <a:rPr kumimoji="0" lang="ja-JP" altLang="ja-JP" kern="0" dirty="0">
                      <a:solidFill>
                        <a:srgbClr val="FF0000"/>
                      </a:solidFill>
                    </a:rPr>
                    <a:t>✘</a:t>
                  </a:r>
                  <a:endParaRPr lang="en-US" dirty="0"/>
                </a:p>
              </p:txBody>
            </p:sp>
            <p:sp>
              <p:nvSpPr>
                <p:cNvPr id="21" name="Rectangle 20">
                  <a:extLst>
                    <a:ext uri="{FF2B5EF4-FFF2-40B4-BE49-F238E27FC236}">
                      <a16:creationId xmlns:a16="http://schemas.microsoft.com/office/drawing/2014/main" id="{659CC2A3-034F-418B-849F-B6506D99F8C2}"/>
                    </a:ext>
                  </a:extLst>
                </p:cNvPr>
                <p:cNvSpPr/>
                <p:nvPr/>
              </p:nvSpPr>
              <p:spPr>
                <a:xfrm>
                  <a:off x="4728393" y="3891008"/>
                  <a:ext cx="415498" cy="369332"/>
                </a:xfrm>
                <a:prstGeom prst="rect">
                  <a:avLst/>
                </a:prstGeom>
              </p:spPr>
              <p:txBody>
                <a:bodyPr wrap="none">
                  <a:spAutoFit/>
                </a:bodyPr>
                <a:lstStyle/>
                <a:p>
                  <a:r>
                    <a:rPr kumimoji="0" lang="ja-JP" altLang="ja-JP" kern="0" dirty="0">
                      <a:solidFill>
                        <a:srgbClr val="FF0000"/>
                      </a:solidFill>
                    </a:rPr>
                    <a:t>✘</a:t>
                  </a:r>
                  <a:endParaRPr lang="en-US" dirty="0"/>
                </a:p>
              </p:txBody>
            </p:sp>
            <p:sp>
              <p:nvSpPr>
                <p:cNvPr id="22" name="Rectangle 21">
                  <a:extLst>
                    <a:ext uri="{FF2B5EF4-FFF2-40B4-BE49-F238E27FC236}">
                      <a16:creationId xmlns:a16="http://schemas.microsoft.com/office/drawing/2014/main" id="{5B5B03BF-E4E0-4CE1-B0D1-96EA2366EB86}"/>
                    </a:ext>
                  </a:extLst>
                </p:cNvPr>
                <p:cNvSpPr/>
                <p:nvPr/>
              </p:nvSpPr>
              <p:spPr>
                <a:xfrm>
                  <a:off x="4728393" y="4412352"/>
                  <a:ext cx="415498" cy="369332"/>
                </a:xfrm>
                <a:prstGeom prst="rect">
                  <a:avLst/>
                </a:prstGeom>
              </p:spPr>
              <p:txBody>
                <a:bodyPr wrap="none">
                  <a:spAutoFit/>
                </a:bodyPr>
                <a:lstStyle/>
                <a:p>
                  <a:r>
                    <a:rPr kumimoji="0" lang="ja-JP" altLang="ja-JP" kern="0" dirty="0">
                      <a:solidFill>
                        <a:srgbClr val="FF0000"/>
                      </a:solidFill>
                    </a:rPr>
                    <a:t>✘</a:t>
                  </a:r>
                  <a:endParaRPr lang="en-US" dirty="0"/>
                </a:p>
              </p:txBody>
            </p:sp>
          </p:grpSp>
        </p:grpSp>
      </p:grpSp>
      <p:sp>
        <p:nvSpPr>
          <p:cNvPr id="8" name="TextBox 7">
            <a:extLst>
              <a:ext uri="{FF2B5EF4-FFF2-40B4-BE49-F238E27FC236}">
                <a16:creationId xmlns:a16="http://schemas.microsoft.com/office/drawing/2014/main" id="{869A3C7F-7DBC-4840-ACC4-5D23374A97F9}"/>
              </a:ext>
            </a:extLst>
          </p:cNvPr>
          <p:cNvSpPr txBox="1"/>
          <p:nvPr/>
        </p:nvSpPr>
        <p:spPr>
          <a:xfrm>
            <a:off x="1981200" y="5718505"/>
            <a:ext cx="8001000" cy="400110"/>
          </a:xfrm>
          <a:prstGeom prst="rect">
            <a:avLst/>
          </a:prstGeom>
          <a:noFill/>
        </p:spPr>
        <p:txBody>
          <a:bodyPr wrap="square" rtlCol="0">
            <a:spAutoFit/>
          </a:bodyPr>
          <a:lstStyle/>
          <a:p>
            <a:r>
              <a:rPr lang="en-US" sz="2000" dirty="0"/>
              <a:t>OCT is non-invasive wide field of view imaging modality</a:t>
            </a:r>
          </a:p>
        </p:txBody>
      </p:sp>
      <p:sp>
        <p:nvSpPr>
          <p:cNvPr id="9" name="TextBox 8">
            <a:extLst>
              <a:ext uri="{FF2B5EF4-FFF2-40B4-BE49-F238E27FC236}">
                <a16:creationId xmlns:a16="http://schemas.microsoft.com/office/drawing/2014/main" id="{4B64EBA5-4F0E-4CBB-AE51-61AAE094F668}"/>
              </a:ext>
            </a:extLst>
          </p:cNvPr>
          <p:cNvSpPr txBox="1"/>
          <p:nvPr/>
        </p:nvSpPr>
        <p:spPr>
          <a:xfrm>
            <a:off x="215900" y="5126903"/>
            <a:ext cx="4212440" cy="430887"/>
          </a:xfrm>
          <a:prstGeom prst="rect">
            <a:avLst/>
          </a:prstGeom>
          <a:noFill/>
        </p:spPr>
        <p:txBody>
          <a:bodyPr wrap="square" rtlCol="0">
            <a:spAutoFit/>
          </a:bodyPr>
          <a:lstStyle/>
          <a:p>
            <a:pPr algn="ctr"/>
            <a:r>
              <a:rPr lang="en-US" sz="2200" dirty="0">
                <a:solidFill>
                  <a:schemeClr val="tx2"/>
                </a:solidFill>
                <a:cs typeface="Arial" panose="020B0604020202020204" pitchFamily="34" charset="0"/>
              </a:rPr>
              <a:t>Optical Coherence Tomography</a:t>
            </a:r>
          </a:p>
        </p:txBody>
      </p:sp>
      <p:sp>
        <p:nvSpPr>
          <p:cNvPr id="23" name="Rectangle 22">
            <a:extLst>
              <a:ext uri="{FF2B5EF4-FFF2-40B4-BE49-F238E27FC236}">
                <a16:creationId xmlns:a16="http://schemas.microsoft.com/office/drawing/2014/main" id="{87159FE8-8887-4B00-BC2E-EA68101F708E}"/>
              </a:ext>
            </a:extLst>
          </p:cNvPr>
          <p:cNvSpPr/>
          <p:nvPr/>
        </p:nvSpPr>
        <p:spPr>
          <a:xfrm>
            <a:off x="1625600" y="5668155"/>
            <a:ext cx="492443" cy="461665"/>
          </a:xfrm>
          <a:prstGeom prst="rect">
            <a:avLst/>
          </a:prstGeom>
        </p:spPr>
        <p:txBody>
          <a:bodyPr wrap="none">
            <a:spAutoFit/>
          </a:bodyPr>
          <a:lstStyle/>
          <a:p>
            <a:r>
              <a:rPr kumimoji="0" lang="ja-JP" altLang="ja-JP" sz="2400" kern="0" dirty="0">
                <a:solidFill>
                  <a:srgbClr val="00B050"/>
                </a:solidFill>
              </a:rPr>
              <a:t>✔</a:t>
            </a:r>
            <a:endParaRPr lang="en-US" sz="2400" dirty="0"/>
          </a:p>
        </p:txBody>
      </p:sp>
      <p:sp>
        <p:nvSpPr>
          <p:cNvPr id="6" name="Rectangle 5">
            <a:extLst>
              <a:ext uri="{FF2B5EF4-FFF2-40B4-BE49-F238E27FC236}">
                <a16:creationId xmlns:a16="http://schemas.microsoft.com/office/drawing/2014/main" id="{C75BE3B8-8D30-42CA-A599-F917DF688D4C}"/>
              </a:ext>
            </a:extLst>
          </p:cNvPr>
          <p:cNvSpPr/>
          <p:nvPr/>
        </p:nvSpPr>
        <p:spPr>
          <a:xfrm>
            <a:off x="1651285" y="6209115"/>
            <a:ext cx="7959126" cy="400110"/>
          </a:xfrm>
          <a:prstGeom prst="rect">
            <a:avLst/>
          </a:prstGeom>
        </p:spPr>
        <p:txBody>
          <a:bodyPr wrap="square">
            <a:spAutoFit/>
          </a:bodyPr>
          <a:lstStyle/>
          <a:p>
            <a:r>
              <a:rPr lang="en-US" sz="2000" b="1" dirty="0">
                <a:solidFill>
                  <a:srgbClr val="FF0066"/>
                </a:solidFill>
              </a:rPr>
              <a:t>Challenge</a:t>
            </a:r>
            <a:r>
              <a:rPr lang="en-US" sz="2000" dirty="0"/>
              <a:t>: Achieving a large FOV of corneal endothelium in vivo</a:t>
            </a:r>
          </a:p>
        </p:txBody>
      </p:sp>
    </p:spTree>
    <p:extLst>
      <p:ext uri="{BB962C8B-B14F-4D97-AF65-F5344CB8AC3E}">
        <p14:creationId xmlns:p14="http://schemas.microsoft.com/office/powerpoint/2010/main" val="41459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78C54-8071-488F-9D70-A7EA67A6715C}"/>
              </a:ext>
            </a:extLst>
          </p:cNvPr>
          <p:cNvSpPr>
            <a:spLocks noGrp="1"/>
          </p:cNvSpPr>
          <p:nvPr>
            <p:ph type="body" sz="quarter" idx="10"/>
          </p:nvPr>
        </p:nvSpPr>
        <p:spPr>
          <a:xfrm>
            <a:off x="3" y="123832"/>
            <a:ext cx="7817325" cy="493081"/>
          </a:xfrm>
        </p:spPr>
        <p:txBody>
          <a:bodyPr/>
          <a:lstStyle/>
          <a:p>
            <a:r>
              <a:rPr lang="en-US" dirty="0"/>
              <a:t>Recent OCT based study on cornea imaging</a:t>
            </a:r>
          </a:p>
        </p:txBody>
      </p:sp>
      <p:pic>
        <p:nvPicPr>
          <p:cNvPr id="3" name="Picture 2">
            <a:extLst>
              <a:ext uri="{FF2B5EF4-FFF2-40B4-BE49-F238E27FC236}">
                <a16:creationId xmlns:a16="http://schemas.microsoft.com/office/drawing/2014/main" id="{BE789C18-671A-48CA-B2E7-40AE747E43E3}"/>
              </a:ext>
            </a:extLst>
          </p:cNvPr>
          <p:cNvPicPr>
            <a:picLocks noChangeAspect="1"/>
          </p:cNvPicPr>
          <p:nvPr/>
        </p:nvPicPr>
        <p:blipFill>
          <a:blip r:embed="rId3"/>
          <a:stretch>
            <a:fillRect/>
          </a:stretch>
        </p:blipFill>
        <p:spPr>
          <a:xfrm>
            <a:off x="457200" y="1883766"/>
            <a:ext cx="3657600" cy="3446585"/>
          </a:xfrm>
          <a:prstGeom prst="rect">
            <a:avLst/>
          </a:prstGeom>
        </p:spPr>
      </p:pic>
      <p:sp>
        <p:nvSpPr>
          <p:cNvPr id="4" name="Rectangle 3">
            <a:extLst>
              <a:ext uri="{FF2B5EF4-FFF2-40B4-BE49-F238E27FC236}">
                <a16:creationId xmlns:a16="http://schemas.microsoft.com/office/drawing/2014/main" id="{5E71B483-7488-410B-BC82-C6B4F36FA6BE}"/>
              </a:ext>
            </a:extLst>
          </p:cNvPr>
          <p:cNvSpPr/>
          <p:nvPr/>
        </p:nvSpPr>
        <p:spPr>
          <a:xfrm>
            <a:off x="406400" y="5350671"/>
            <a:ext cx="3962400" cy="307777"/>
          </a:xfrm>
          <a:prstGeom prst="rect">
            <a:avLst/>
          </a:prstGeom>
        </p:spPr>
        <p:txBody>
          <a:bodyPr wrap="square">
            <a:spAutoFit/>
          </a:bodyPr>
          <a:lstStyle/>
          <a:p>
            <a:r>
              <a:rPr lang="en-US" sz="1400" dirty="0" err="1"/>
              <a:t>Mazlin</a:t>
            </a:r>
            <a:r>
              <a:rPr lang="en-US" sz="1400" dirty="0"/>
              <a:t>, Biomed. Opt. Express, 9, 557– (2018).</a:t>
            </a:r>
          </a:p>
        </p:txBody>
      </p:sp>
      <p:sp>
        <p:nvSpPr>
          <p:cNvPr id="5" name="TextBox 4">
            <a:extLst>
              <a:ext uri="{FF2B5EF4-FFF2-40B4-BE49-F238E27FC236}">
                <a16:creationId xmlns:a16="http://schemas.microsoft.com/office/drawing/2014/main" id="{0A35EB83-CCC8-4216-8313-13A913F5B8FD}"/>
              </a:ext>
            </a:extLst>
          </p:cNvPr>
          <p:cNvSpPr txBox="1"/>
          <p:nvPr/>
        </p:nvSpPr>
        <p:spPr>
          <a:xfrm>
            <a:off x="311623" y="1251849"/>
            <a:ext cx="4087657" cy="584775"/>
          </a:xfrm>
          <a:prstGeom prst="rect">
            <a:avLst/>
          </a:prstGeom>
          <a:noFill/>
        </p:spPr>
        <p:txBody>
          <a:bodyPr wrap="none" rtlCol="0">
            <a:spAutoFit/>
          </a:bodyPr>
          <a:lstStyle/>
          <a:p>
            <a:pPr algn="ctr"/>
            <a:r>
              <a:rPr lang="en-US" sz="1600" dirty="0">
                <a:solidFill>
                  <a:srgbClr val="FF66FF"/>
                </a:solidFill>
              </a:rPr>
              <a:t>Full-field OCT, </a:t>
            </a:r>
            <a:r>
              <a:rPr lang="en-US" sz="1600" dirty="0" err="1">
                <a:solidFill>
                  <a:srgbClr val="FF66FF"/>
                </a:solidFill>
              </a:rPr>
              <a:t>en</a:t>
            </a:r>
            <a:r>
              <a:rPr lang="en-US" sz="1600" dirty="0">
                <a:solidFill>
                  <a:srgbClr val="FF66FF"/>
                </a:solidFill>
              </a:rPr>
              <a:t> face frame rate – 300Hz,</a:t>
            </a:r>
          </a:p>
          <a:p>
            <a:pPr algn="ctr"/>
            <a:r>
              <a:rPr lang="en-US" sz="1600" dirty="0">
                <a:solidFill>
                  <a:srgbClr val="FF66FF"/>
                </a:solidFill>
              </a:rPr>
              <a:t> Human cornea</a:t>
            </a:r>
          </a:p>
        </p:txBody>
      </p:sp>
      <p:grpSp>
        <p:nvGrpSpPr>
          <p:cNvPr id="14" name="Group 13">
            <a:extLst>
              <a:ext uri="{FF2B5EF4-FFF2-40B4-BE49-F238E27FC236}">
                <a16:creationId xmlns:a16="http://schemas.microsoft.com/office/drawing/2014/main" id="{C845011A-A6E3-490C-9A0D-ED0EDE8B9F70}"/>
              </a:ext>
            </a:extLst>
          </p:cNvPr>
          <p:cNvGrpSpPr/>
          <p:nvPr/>
        </p:nvGrpSpPr>
        <p:grpSpPr>
          <a:xfrm>
            <a:off x="4793777" y="877735"/>
            <a:ext cx="7239000" cy="5830842"/>
            <a:chOff x="4793777" y="877735"/>
            <a:chExt cx="7239000" cy="5830842"/>
          </a:xfrm>
        </p:grpSpPr>
        <p:grpSp>
          <p:nvGrpSpPr>
            <p:cNvPr id="13" name="Group 12">
              <a:extLst>
                <a:ext uri="{FF2B5EF4-FFF2-40B4-BE49-F238E27FC236}">
                  <a16:creationId xmlns:a16="http://schemas.microsoft.com/office/drawing/2014/main" id="{69358CDC-14DE-482D-B070-79354F7A911B}"/>
                </a:ext>
              </a:extLst>
            </p:cNvPr>
            <p:cNvGrpSpPr/>
            <p:nvPr/>
          </p:nvGrpSpPr>
          <p:grpSpPr>
            <a:xfrm>
              <a:off x="4793777" y="877735"/>
              <a:ext cx="7239000" cy="2845823"/>
              <a:chOff x="4793777" y="877735"/>
              <a:chExt cx="7239000" cy="2845823"/>
            </a:xfrm>
          </p:grpSpPr>
          <p:sp>
            <p:nvSpPr>
              <p:cNvPr id="7" name="Rectangle 6">
                <a:extLst>
                  <a:ext uri="{FF2B5EF4-FFF2-40B4-BE49-F238E27FC236}">
                    <a16:creationId xmlns:a16="http://schemas.microsoft.com/office/drawing/2014/main" id="{A6535A0C-1FA2-4511-B371-EA147FF47018}"/>
                  </a:ext>
                </a:extLst>
              </p:cNvPr>
              <p:cNvSpPr/>
              <p:nvPr/>
            </p:nvSpPr>
            <p:spPr>
              <a:xfrm>
                <a:off x="6705600" y="3415781"/>
                <a:ext cx="4045423" cy="307777"/>
              </a:xfrm>
              <a:prstGeom prst="rect">
                <a:avLst/>
              </a:prstGeom>
            </p:spPr>
            <p:txBody>
              <a:bodyPr wrap="square">
                <a:spAutoFit/>
              </a:bodyPr>
              <a:lstStyle/>
              <a:p>
                <a:r>
                  <a:rPr lang="en-US" sz="1400" dirty="0"/>
                  <a:t>B. Tan, Biomed. Opt. Express, 9, 6569– (2018).</a:t>
                </a:r>
              </a:p>
            </p:txBody>
          </p:sp>
          <p:grpSp>
            <p:nvGrpSpPr>
              <p:cNvPr id="12" name="Group 11">
                <a:extLst>
                  <a:ext uri="{FF2B5EF4-FFF2-40B4-BE49-F238E27FC236}">
                    <a16:creationId xmlns:a16="http://schemas.microsoft.com/office/drawing/2014/main" id="{9391626F-5971-4E0B-9465-2DF0161C921B}"/>
                  </a:ext>
                </a:extLst>
              </p:cNvPr>
              <p:cNvGrpSpPr/>
              <p:nvPr/>
            </p:nvGrpSpPr>
            <p:grpSpPr>
              <a:xfrm>
                <a:off x="4793777" y="877735"/>
                <a:ext cx="7239000" cy="2481943"/>
                <a:chOff x="4793777" y="877735"/>
                <a:chExt cx="7239000" cy="2481943"/>
              </a:xfrm>
            </p:grpSpPr>
            <p:pic>
              <p:nvPicPr>
                <p:cNvPr id="6" name="Picture 5">
                  <a:extLst>
                    <a:ext uri="{FF2B5EF4-FFF2-40B4-BE49-F238E27FC236}">
                      <a16:creationId xmlns:a16="http://schemas.microsoft.com/office/drawing/2014/main" id="{9309AAD6-7158-4498-8185-F787C13C4542}"/>
                    </a:ext>
                  </a:extLst>
                </p:cNvPr>
                <p:cNvPicPr>
                  <a:picLocks noChangeAspect="1"/>
                </p:cNvPicPr>
                <p:nvPr/>
              </p:nvPicPr>
              <p:blipFill>
                <a:blip r:embed="rId4"/>
                <a:stretch>
                  <a:fillRect/>
                </a:stretch>
              </p:blipFill>
              <p:spPr>
                <a:xfrm>
                  <a:off x="4793777" y="1308920"/>
                  <a:ext cx="7239000" cy="2050758"/>
                </a:xfrm>
                <a:prstGeom prst="rect">
                  <a:avLst/>
                </a:prstGeom>
              </p:spPr>
            </p:pic>
            <p:sp>
              <p:nvSpPr>
                <p:cNvPr id="8" name="TextBox 7">
                  <a:extLst>
                    <a:ext uri="{FF2B5EF4-FFF2-40B4-BE49-F238E27FC236}">
                      <a16:creationId xmlns:a16="http://schemas.microsoft.com/office/drawing/2014/main" id="{8D05C65B-D171-43E1-8A19-6CE1FBCB0DE8}"/>
                    </a:ext>
                  </a:extLst>
                </p:cNvPr>
                <p:cNvSpPr txBox="1"/>
                <p:nvPr/>
              </p:nvSpPr>
              <p:spPr>
                <a:xfrm>
                  <a:off x="6019800" y="877735"/>
                  <a:ext cx="4994637" cy="338554"/>
                </a:xfrm>
                <a:prstGeom prst="rect">
                  <a:avLst/>
                </a:prstGeom>
                <a:noFill/>
              </p:spPr>
              <p:txBody>
                <a:bodyPr wrap="none" rtlCol="0">
                  <a:spAutoFit/>
                </a:bodyPr>
                <a:lstStyle/>
                <a:p>
                  <a:pPr algn="ctr"/>
                  <a:r>
                    <a:rPr lang="en-US" sz="1600" dirty="0">
                      <a:solidFill>
                        <a:srgbClr val="FF66FF"/>
                      </a:solidFill>
                    </a:rPr>
                    <a:t>SD-OCT (OCM), A-line rate- 250KHz, Human cornea</a:t>
                  </a:r>
                </a:p>
              </p:txBody>
            </p:sp>
          </p:grpSp>
        </p:grpSp>
        <p:pic>
          <p:nvPicPr>
            <p:cNvPr id="9" name="Picture 8">
              <a:extLst>
                <a:ext uri="{FF2B5EF4-FFF2-40B4-BE49-F238E27FC236}">
                  <a16:creationId xmlns:a16="http://schemas.microsoft.com/office/drawing/2014/main" id="{69BFF4FD-F17B-4BEF-9FB9-DC2DCB34749D}"/>
                </a:ext>
              </a:extLst>
            </p:cNvPr>
            <p:cNvPicPr>
              <a:picLocks noChangeAspect="1"/>
            </p:cNvPicPr>
            <p:nvPr/>
          </p:nvPicPr>
          <p:blipFill>
            <a:blip r:embed="rId5"/>
            <a:stretch>
              <a:fillRect/>
            </a:stretch>
          </p:blipFill>
          <p:spPr>
            <a:xfrm>
              <a:off x="6438571" y="4147328"/>
              <a:ext cx="4419600" cy="2253472"/>
            </a:xfrm>
            <a:prstGeom prst="rect">
              <a:avLst/>
            </a:prstGeom>
          </p:spPr>
        </p:pic>
        <p:sp>
          <p:nvSpPr>
            <p:cNvPr id="10" name="Rectangle 9">
              <a:extLst>
                <a:ext uri="{FF2B5EF4-FFF2-40B4-BE49-F238E27FC236}">
                  <a16:creationId xmlns:a16="http://schemas.microsoft.com/office/drawing/2014/main" id="{4B09D66D-394A-48FC-9884-910269DA1925}"/>
                </a:ext>
              </a:extLst>
            </p:cNvPr>
            <p:cNvSpPr/>
            <p:nvPr/>
          </p:nvSpPr>
          <p:spPr>
            <a:xfrm>
              <a:off x="6656712" y="6400800"/>
              <a:ext cx="4191000" cy="307777"/>
            </a:xfrm>
            <a:prstGeom prst="rect">
              <a:avLst/>
            </a:prstGeom>
          </p:spPr>
          <p:txBody>
            <a:bodyPr wrap="square">
              <a:spAutoFit/>
            </a:bodyPr>
            <a:lstStyle/>
            <a:p>
              <a:r>
                <a:rPr lang="en-US" sz="1400" dirty="0" err="1"/>
                <a:t>Canavesi</a:t>
              </a:r>
              <a:r>
                <a:rPr lang="en-US" sz="1400" dirty="0"/>
                <a:t>, Biomed. Opt. Express, 11, 711– (2020). </a:t>
              </a:r>
            </a:p>
          </p:txBody>
        </p:sp>
        <p:sp>
          <p:nvSpPr>
            <p:cNvPr id="11" name="TextBox 10">
              <a:extLst>
                <a:ext uri="{FF2B5EF4-FFF2-40B4-BE49-F238E27FC236}">
                  <a16:creationId xmlns:a16="http://schemas.microsoft.com/office/drawing/2014/main" id="{DEC7FB7E-A9F3-436E-BE1E-111A58E5F9B4}"/>
                </a:ext>
              </a:extLst>
            </p:cNvPr>
            <p:cNvSpPr txBox="1"/>
            <p:nvPr/>
          </p:nvSpPr>
          <p:spPr>
            <a:xfrm>
              <a:off x="6131560" y="3808774"/>
              <a:ext cx="5033622" cy="338554"/>
            </a:xfrm>
            <a:prstGeom prst="rect">
              <a:avLst/>
            </a:prstGeom>
            <a:noFill/>
          </p:spPr>
          <p:txBody>
            <a:bodyPr wrap="none" rtlCol="0">
              <a:spAutoFit/>
            </a:bodyPr>
            <a:lstStyle/>
            <a:p>
              <a:pPr algn="ctr"/>
              <a:r>
                <a:rPr lang="en-US" sz="1600" dirty="0">
                  <a:solidFill>
                    <a:srgbClr val="FF66FF"/>
                  </a:solidFill>
                </a:rPr>
                <a:t>Gabor domain OCM, A-line rate- 56KHz, Mice cornea</a:t>
              </a:r>
            </a:p>
          </p:txBody>
        </p:sp>
      </p:grpSp>
    </p:spTree>
    <p:extLst>
      <p:ext uri="{BB962C8B-B14F-4D97-AF65-F5344CB8AC3E}">
        <p14:creationId xmlns:p14="http://schemas.microsoft.com/office/powerpoint/2010/main" val="14823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F05F4-DEB8-4826-A467-494C212C23DA}"/>
              </a:ext>
            </a:extLst>
          </p:cNvPr>
          <p:cNvSpPr>
            <a:spLocks noGrp="1"/>
          </p:cNvSpPr>
          <p:nvPr>
            <p:ph type="body" sz="quarter" idx="10"/>
          </p:nvPr>
        </p:nvSpPr>
        <p:spPr>
          <a:xfrm>
            <a:off x="3" y="123832"/>
            <a:ext cx="10984859" cy="493081"/>
          </a:xfrm>
        </p:spPr>
        <p:txBody>
          <a:bodyPr/>
          <a:lstStyle/>
          <a:p>
            <a:r>
              <a:rPr lang="en-US" dirty="0"/>
              <a:t>Corneal Endothelium imaging using ultrahigh-resolution OCT</a:t>
            </a:r>
          </a:p>
        </p:txBody>
      </p:sp>
      <p:pic>
        <p:nvPicPr>
          <p:cNvPr id="3" name="Picture 2">
            <a:extLst>
              <a:ext uri="{FF2B5EF4-FFF2-40B4-BE49-F238E27FC236}">
                <a16:creationId xmlns:a16="http://schemas.microsoft.com/office/drawing/2014/main" id="{DC6A3549-FD76-4F7A-99BC-60E5EC43708F}"/>
              </a:ext>
            </a:extLst>
          </p:cNvPr>
          <p:cNvPicPr>
            <a:picLocks noChangeAspect="1"/>
          </p:cNvPicPr>
          <p:nvPr/>
        </p:nvPicPr>
        <p:blipFill>
          <a:blip r:embed="rId3"/>
          <a:stretch>
            <a:fillRect/>
          </a:stretch>
        </p:blipFill>
        <p:spPr>
          <a:xfrm>
            <a:off x="6324600" y="1143000"/>
            <a:ext cx="5670175" cy="4191000"/>
          </a:xfrm>
          <a:prstGeom prst="rect">
            <a:avLst/>
          </a:prstGeom>
        </p:spPr>
      </p:pic>
      <p:sp>
        <p:nvSpPr>
          <p:cNvPr id="4" name="TextBox 3">
            <a:extLst>
              <a:ext uri="{FF2B5EF4-FFF2-40B4-BE49-F238E27FC236}">
                <a16:creationId xmlns:a16="http://schemas.microsoft.com/office/drawing/2014/main" id="{BED835BF-B93D-4CB3-817C-07F8C2C3C8DA}"/>
              </a:ext>
            </a:extLst>
          </p:cNvPr>
          <p:cNvSpPr txBox="1"/>
          <p:nvPr/>
        </p:nvSpPr>
        <p:spPr>
          <a:xfrm>
            <a:off x="434340" y="2240810"/>
            <a:ext cx="5661660" cy="1015663"/>
          </a:xfrm>
          <a:prstGeom prst="rect">
            <a:avLst/>
          </a:prstGeom>
          <a:noFill/>
        </p:spPr>
        <p:txBody>
          <a:bodyPr wrap="square" rtlCol="0">
            <a:spAutoFit/>
          </a:bodyPr>
          <a:lstStyle/>
          <a:p>
            <a:r>
              <a:rPr lang="en-US" sz="2000" dirty="0"/>
              <a:t>Investigation of OCT system resolution on successful visualization of in vivo corneal endothelial cell images in a large FOV</a:t>
            </a:r>
          </a:p>
        </p:txBody>
      </p:sp>
      <p:sp>
        <p:nvSpPr>
          <p:cNvPr id="5" name="TextBox 4">
            <a:extLst>
              <a:ext uri="{FF2B5EF4-FFF2-40B4-BE49-F238E27FC236}">
                <a16:creationId xmlns:a16="http://schemas.microsoft.com/office/drawing/2014/main" id="{2D057941-5E2F-48E5-949A-03A33AC24B4E}"/>
              </a:ext>
            </a:extLst>
          </p:cNvPr>
          <p:cNvSpPr txBox="1"/>
          <p:nvPr/>
        </p:nvSpPr>
        <p:spPr>
          <a:xfrm>
            <a:off x="304800" y="1562224"/>
            <a:ext cx="1447800" cy="400110"/>
          </a:xfrm>
          <a:prstGeom prst="rect">
            <a:avLst/>
          </a:prstGeom>
          <a:noFill/>
        </p:spPr>
        <p:txBody>
          <a:bodyPr wrap="square" rtlCol="0">
            <a:spAutoFit/>
          </a:bodyPr>
          <a:lstStyle/>
          <a:p>
            <a:pPr algn="ctr"/>
            <a:r>
              <a:rPr lang="en-US" sz="2000" b="1" dirty="0">
                <a:solidFill>
                  <a:schemeClr val="tx2"/>
                </a:solidFill>
                <a:cs typeface="Arial" panose="020B0604020202020204" pitchFamily="34" charset="0"/>
              </a:rPr>
              <a:t>Purpose: </a:t>
            </a:r>
          </a:p>
        </p:txBody>
      </p:sp>
      <p:sp>
        <p:nvSpPr>
          <p:cNvPr id="6" name="TextBox 5">
            <a:extLst>
              <a:ext uri="{FF2B5EF4-FFF2-40B4-BE49-F238E27FC236}">
                <a16:creationId xmlns:a16="http://schemas.microsoft.com/office/drawing/2014/main" id="{5A51C669-A8B6-400D-ACC4-03BA694D2647}"/>
              </a:ext>
            </a:extLst>
          </p:cNvPr>
          <p:cNvSpPr txBox="1"/>
          <p:nvPr/>
        </p:nvSpPr>
        <p:spPr>
          <a:xfrm>
            <a:off x="912756" y="4929991"/>
            <a:ext cx="4878444"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Effect of lateral resolution (DOF, FOV)</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Effect of Axial resolution</a:t>
            </a:r>
          </a:p>
        </p:txBody>
      </p:sp>
      <p:sp>
        <p:nvSpPr>
          <p:cNvPr id="7" name="Arrow: Down 6">
            <a:extLst>
              <a:ext uri="{FF2B5EF4-FFF2-40B4-BE49-F238E27FC236}">
                <a16:creationId xmlns:a16="http://schemas.microsoft.com/office/drawing/2014/main" id="{93400110-EACD-4E42-A4B1-D82C411B4783}"/>
              </a:ext>
            </a:extLst>
          </p:cNvPr>
          <p:cNvSpPr/>
          <p:nvPr/>
        </p:nvSpPr>
        <p:spPr bwMode="auto">
          <a:xfrm>
            <a:off x="2525436" y="3429000"/>
            <a:ext cx="839242" cy="1184917"/>
          </a:xfrm>
          <a:prstGeom prst="downArrow">
            <a:avLst/>
          </a:prstGeom>
          <a:solidFill>
            <a:srgbClr val="7030A0"/>
          </a:solidFill>
          <a:ln w="28575" cap="flat" cmpd="sng" algn="ctr">
            <a:solidFill>
              <a:srgbClr val="FFFF00"/>
            </a:solidFill>
            <a:prstDash val="solid"/>
            <a:round/>
            <a:headEnd type="none" w="med" len="med"/>
            <a:tailEnd type="none" w="med" len="med"/>
          </a:ln>
          <a:effectLst/>
        </p:spPr>
        <p:txBody>
          <a:bodyPr rtlCol="0" anchor="ctr"/>
          <a:lstStyle/>
          <a:p>
            <a:pPr algn="ctr"/>
            <a:endParaRPr lang="en-US" dirty="0"/>
          </a:p>
        </p:txBody>
      </p:sp>
      <p:sp>
        <p:nvSpPr>
          <p:cNvPr id="8" name="Rectangle: Rounded Corners 7">
            <a:extLst>
              <a:ext uri="{FF2B5EF4-FFF2-40B4-BE49-F238E27FC236}">
                <a16:creationId xmlns:a16="http://schemas.microsoft.com/office/drawing/2014/main" id="{B0A15EA3-9B8F-4068-B309-E52ECFA7A87D}"/>
              </a:ext>
            </a:extLst>
          </p:cNvPr>
          <p:cNvSpPr/>
          <p:nvPr/>
        </p:nvSpPr>
        <p:spPr bwMode="auto">
          <a:xfrm>
            <a:off x="892436" y="4745359"/>
            <a:ext cx="4822564" cy="1338016"/>
          </a:xfrm>
          <a:prstGeom prst="roundRect">
            <a:avLst/>
          </a:prstGeom>
          <a:noFill/>
          <a:ln w="38100" cap="flat" cmpd="sng" algn="ctr">
            <a:solidFill>
              <a:srgbClr val="66FF66"/>
            </a:solidFill>
            <a:prstDash val="solid"/>
            <a:round/>
            <a:headEnd type="none" w="med" len="med"/>
            <a:tailEnd type="none" w="med" len="med"/>
          </a:ln>
          <a:effectLst/>
        </p:spPr>
        <p:txBody>
          <a:bodyPr rtlCol="0" anchor="ctr"/>
          <a:lstStyle/>
          <a:p>
            <a:pPr algn="ctr"/>
            <a:endParaRPr lang="en-US"/>
          </a:p>
        </p:txBody>
      </p:sp>
      <p:sp>
        <p:nvSpPr>
          <p:cNvPr id="9" name="Rectangle 8">
            <a:extLst>
              <a:ext uri="{FF2B5EF4-FFF2-40B4-BE49-F238E27FC236}">
                <a16:creationId xmlns:a16="http://schemas.microsoft.com/office/drawing/2014/main" id="{55533449-EC0C-48E8-A1DC-2FAB708897D8}"/>
              </a:ext>
            </a:extLst>
          </p:cNvPr>
          <p:cNvSpPr/>
          <p:nvPr/>
        </p:nvSpPr>
        <p:spPr>
          <a:xfrm>
            <a:off x="6781800" y="6248400"/>
            <a:ext cx="5135879" cy="338554"/>
          </a:xfrm>
          <a:prstGeom prst="rect">
            <a:avLst/>
          </a:prstGeom>
        </p:spPr>
        <p:txBody>
          <a:bodyPr wrap="square">
            <a:spAutoFit/>
          </a:bodyPr>
          <a:lstStyle/>
          <a:p>
            <a:r>
              <a:rPr lang="en-US" sz="1600" dirty="0">
                <a:solidFill>
                  <a:srgbClr val="99FF99"/>
                </a:solidFill>
              </a:rPr>
              <a:t>X. Yao, Biomed. Opt. Express, 10, 5675–5686 (2019).</a:t>
            </a:r>
          </a:p>
        </p:txBody>
      </p:sp>
    </p:spTree>
    <p:extLst>
      <p:ext uri="{BB962C8B-B14F-4D97-AF65-F5344CB8AC3E}">
        <p14:creationId xmlns:p14="http://schemas.microsoft.com/office/powerpoint/2010/main" val="31277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216E10-15F6-4D54-91B7-76AC5B18DEF4}"/>
              </a:ext>
            </a:extLst>
          </p:cNvPr>
          <p:cNvSpPr>
            <a:spLocks noGrp="1"/>
          </p:cNvSpPr>
          <p:nvPr>
            <p:ph type="body" sz="quarter" idx="10"/>
          </p:nvPr>
        </p:nvSpPr>
        <p:spPr>
          <a:xfrm>
            <a:off x="3" y="123832"/>
            <a:ext cx="2982668" cy="493081"/>
          </a:xfrm>
        </p:spPr>
        <p:txBody>
          <a:bodyPr/>
          <a:lstStyle/>
          <a:p>
            <a:r>
              <a:rPr lang="en-US" dirty="0"/>
              <a:t>SD-OCT system</a:t>
            </a:r>
          </a:p>
        </p:txBody>
      </p:sp>
      <p:pic>
        <p:nvPicPr>
          <p:cNvPr id="3" name="Picture 2">
            <a:extLst>
              <a:ext uri="{FF2B5EF4-FFF2-40B4-BE49-F238E27FC236}">
                <a16:creationId xmlns:a16="http://schemas.microsoft.com/office/drawing/2014/main" id="{442727D3-643A-44A2-B2FA-C0805EE0F2A5}"/>
              </a:ext>
            </a:extLst>
          </p:cNvPr>
          <p:cNvPicPr>
            <a:picLocks noChangeAspect="1"/>
          </p:cNvPicPr>
          <p:nvPr/>
        </p:nvPicPr>
        <p:blipFill>
          <a:blip r:embed="rId3"/>
          <a:stretch>
            <a:fillRect/>
          </a:stretch>
        </p:blipFill>
        <p:spPr>
          <a:xfrm>
            <a:off x="762000" y="990600"/>
            <a:ext cx="7467600" cy="5527660"/>
          </a:xfrm>
          <a:prstGeom prst="rect">
            <a:avLst/>
          </a:prstGeom>
        </p:spPr>
      </p:pic>
      <p:sp>
        <p:nvSpPr>
          <p:cNvPr id="5" name="TextBox 4">
            <a:extLst>
              <a:ext uri="{FF2B5EF4-FFF2-40B4-BE49-F238E27FC236}">
                <a16:creationId xmlns:a16="http://schemas.microsoft.com/office/drawing/2014/main" id="{F5AEBB91-C957-46CE-87D4-79AAD47C2782}"/>
              </a:ext>
            </a:extLst>
          </p:cNvPr>
          <p:cNvSpPr txBox="1"/>
          <p:nvPr/>
        </p:nvSpPr>
        <p:spPr>
          <a:xfrm>
            <a:off x="8534400" y="2123214"/>
            <a:ext cx="3376245" cy="2246769"/>
          </a:xfrm>
          <a:prstGeom prst="rect">
            <a:avLst/>
          </a:prstGeom>
          <a:noFill/>
        </p:spPr>
        <p:txBody>
          <a:bodyPr wrap="none" rtlCol="0">
            <a:spAutoFit/>
          </a:bodyPr>
          <a:lstStyle/>
          <a:p>
            <a:r>
              <a:rPr lang="en-US" sz="2000" dirty="0"/>
              <a:t>Light source:</a:t>
            </a:r>
          </a:p>
          <a:p>
            <a:r>
              <a:rPr lang="en-US" sz="2000" dirty="0"/>
              <a:t>Central wavelength: 850 nm</a:t>
            </a:r>
          </a:p>
          <a:p>
            <a:r>
              <a:rPr lang="en-US" sz="2000" dirty="0"/>
              <a:t>Bandwidth:  125nm</a:t>
            </a:r>
          </a:p>
          <a:p>
            <a:endParaRPr lang="en-US" sz="2000" dirty="0"/>
          </a:p>
          <a:p>
            <a:r>
              <a:rPr lang="en-US" sz="2000" dirty="0"/>
              <a:t>A-line rate: 70KHz</a:t>
            </a:r>
          </a:p>
          <a:p>
            <a:endParaRPr lang="en-US" sz="2000" dirty="0"/>
          </a:p>
          <a:p>
            <a:r>
              <a:rPr lang="en-US" sz="2000" dirty="0"/>
              <a:t>Axial resolution: </a:t>
            </a:r>
            <a:r>
              <a:rPr lang="en-US" sz="2000" dirty="0">
                <a:solidFill>
                  <a:schemeClr val="bg1"/>
                </a:solidFill>
              </a:rPr>
              <a:t>2.5 µm (air)</a:t>
            </a:r>
          </a:p>
        </p:txBody>
      </p:sp>
      <p:sp>
        <p:nvSpPr>
          <p:cNvPr id="6" name="TextBox 5">
            <a:extLst>
              <a:ext uri="{FF2B5EF4-FFF2-40B4-BE49-F238E27FC236}">
                <a16:creationId xmlns:a16="http://schemas.microsoft.com/office/drawing/2014/main" id="{75550896-8C54-421B-82FB-58F669CD04D7}"/>
              </a:ext>
            </a:extLst>
          </p:cNvPr>
          <p:cNvSpPr txBox="1"/>
          <p:nvPr/>
        </p:nvSpPr>
        <p:spPr>
          <a:xfrm>
            <a:off x="1295400" y="3764590"/>
            <a:ext cx="1930337" cy="338554"/>
          </a:xfrm>
          <a:prstGeom prst="rect">
            <a:avLst/>
          </a:prstGeom>
          <a:noFill/>
        </p:spPr>
        <p:txBody>
          <a:bodyPr wrap="none" rtlCol="0">
            <a:spAutoFit/>
          </a:bodyPr>
          <a:lstStyle/>
          <a:p>
            <a:r>
              <a:rPr lang="en-US" sz="1600" b="1" dirty="0">
                <a:solidFill>
                  <a:srgbClr val="FF0066"/>
                </a:solidFill>
              </a:rPr>
              <a:t>4X (DOF = 449µm)</a:t>
            </a:r>
          </a:p>
        </p:txBody>
      </p:sp>
      <p:sp>
        <p:nvSpPr>
          <p:cNvPr id="7" name="TextBox 6">
            <a:extLst>
              <a:ext uri="{FF2B5EF4-FFF2-40B4-BE49-F238E27FC236}">
                <a16:creationId xmlns:a16="http://schemas.microsoft.com/office/drawing/2014/main" id="{DDDB3845-45CB-43F4-9FCC-E3AA1A9F0867}"/>
              </a:ext>
            </a:extLst>
          </p:cNvPr>
          <p:cNvSpPr txBox="1"/>
          <p:nvPr/>
        </p:nvSpPr>
        <p:spPr>
          <a:xfrm>
            <a:off x="3708274" y="3764590"/>
            <a:ext cx="1930337" cy="338554"/>
          </a:xfrm>
          <a:prstGeom prst="rect">
            <a:avLst/>
          </a:prstGeom>
          <a:noFill/>
        </p:spPr>
        <p:txBody>
          <a:bodyPr wrap="none" rtlCol="0">
            <a:spAutoFit/>
          </a:bodyPr>
          <a:lstStyle/>
          <a:p>
            <a:r>
              <a:rPr lang="en-US" sz="1600" b="1" dirty="0">
                <a:solidFill>
                  <a:srgbClr val="FF0066"/>
                </a:solidFill>
              </a:rPr>
              <a:t>10X (DOF = 71µm)</a:t>
            </a:r>
          </a:p>
        </p:txBody>
      </p:sp>
      <p:sp>
        <p:nvSpPr>
          <p:cNvPr id="8" name="TextBox 7">
            <a:extLst>
              <a:ext uri="{FF2B5EF4-FFF2-40B4-BE49-F238E27FC236}">
                <a16:creationId xmlns:a16="http://schemas.microsoft.com/office/drawing/2014/main" id="{BAFC9E87-5B55-4327-902E-9C739BAE7DC6}"/>
              </a:ext>
            </a:extLst>
          </p:cNvPr>
          <p:cNvSpPr txBox="1"/>
          <p:nvPr/>
        </p:nvSpPr>
        <p:spPr>
          <a:xfrm>
            <a:off x="5968937" y="3754430"/>
            <a:ext cx="1930337" cy="338554"/>
          </a:xfrm>
          <a:prstGeom prst="rect">
            <a:avLst/>
          </a:prstGeom>
          <a:noFill/>
        </p:spPr>
        <p:txBody>
          <a:bodyPr wrap="none" rtlCol="0">
            <a:spAutoFit/>
          </a:bodyPr>
          <a:lstStyle/>
          <a:p>
            <a:r>
              <a:rPr lang="en-US" sz="1600" b="1" dirty="0">
                <a:solidFill>
                  <a:srgbClr val="FF0066"/>
                </a:solidFill>
              </a:rPr>
              <a:t>20X (DOF = 36µm)</a:t>
            </a:r>
          </a:p>
        </p:txBody>
      </p:sp>
    </p:spTree>
    <p:extLst>
      <p:ext uri="{BB962C8B-B14F-4D97-AF65-F5344CB8AC3E}">
        <p14:creationId xmlns:p14="http://schemas.microsoft.com/office/powerpoint/2010/main" val="139737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12A46B-B7CE-49A4-B0B8-496F4009AE73}"/>
              </a:ext>
            </a:extLst>
          </p:cNvPr>
          <p:cNvSpPr>
            <a:spLocks noGrp="1"/>
          </p:cNvSpPr>
          <p:nvPr>
            <p:ph type="body" sz="quarter" idx="10"/>
          </p:nvPr>
        </p:nvSpPr>
        <p:spPr>
          <a:xfrm>
            <a:off x="3" y="123832"/>
            <a:ext cx="8852865" cy="493081"/>
          </a:xfrm>
        </p:spPr>
        <p:txBody>
          <a:bodyPr/>
          <a:lstStyle/>
          <a:p>
            <a:r>
              <a:rPr lang="en-US" dirty="0"/>
              <a:t>In vivo corneal endothelial cell imaging of monkey</a:t>
            </a:r>
          </a:p>
        </p:txBody>
      </p:sp>
      <p:pic>
        <p:nvPicPr>
          <p:cNvPr id="4" name="Picture 3">
            <a:extLst>
              <a:ext uri="{FF2B5EF4-FFF2-40B4-BE49-F238E27FC236}">
                <a16:creationId xmlns:a16="http://schemas.microsoft.com/office/drawing/2014/main" id="{082574B1-5C26-4B0E-8728-0C8F30679A63}"/>
              </a:ext>
            </a:extLst>
          </p:cNvPr>
          <p:cNvPicPr>
            <a:picLocks noChangeAspect="1"/>
          </p:cNvPicPr>
          <p:nvPr/>
        </p:nvPicPr>
        <p:blipFill rotWithShape="1">
          <a:blip r:embed="rId3"/>
          <a:srcRect l="2757" t="2875" r="3511" b="5136"/>
          <a:stretch/>
        </p:blipFill>
        <p:spPr>
          <a:xfrm>
            <a:off x="8077199" y="1295399"/>
            <a:ext cx="3352801" cy="3155577"/>
          </a:xfrm>
          <a:prstGeom prst="rect">
            <a:avLst/>
          </a:prstGeom>
        </p:spPr>
      </p:pic>
      <p:sp>
        <p:nvSpPr>
          <p:cNvPr id="6" name="TextBox 5">
            <a:extLst>
              <a:ext uri="{FF2B5EF4-FFF2-40B4-BE49-F238E27FC236}">
                <a16:creationId xmlns:a16="http://schemas.microsoft.com/office/drawing/2014/main" id="{3388F965-55B9-4107-AF7B-612AD34A0D19}"/>
              </a:ext>
            </a:extLst>
          </p:cNvPr>
          <p:cNvSpPr txBox="1"/>
          <p:nvPr/>
        </p:nvSpPr>
        <p:spPr>
          <a:xfrm>
            <a:off x="399120" y="967106"/>
            <a:ext cx="3018775" cy="400110"/>
          </a:xfrm>
          <a:prstGeom prst="rect">
            <a:avLst/>
          </a:prstGeom>
          <a:noFill/>
        </p:spPr>
        <p:txBody>
          <a:bodyPr wrap="none" rtlCol="0">
            <a:spAutoFit/>
          </a:bodyPr>
          <a:lstStyle/>
          <a:p>
            <a:r>
              <a:rPr lang="en-US" sz="2000" b="1" dirty="0">
                <a:solidFill>
                  <a:srgbClr val="66FF66"/>
                </a:solidFill>
              </a:rPr>
              <a:t>Measurement protocol:</a:t>
            </a:r>
          </a:p>
        </p:txBody>
      </p:sp>
      <p:sp>
        <p:nvSpPr>
          <p:cNvPr id="7" name="TextBox 6">
            <a:extLst>
              <a:ext uri="{FF2B5EF4-FFF2-40B4-BE49-F238E27FC236}">
                <a16:creationId xmlns:a16="http://schemas.microsoft.com/office/drawing/2014/main" id="{A5A36F6D-C9B2-4802-A9B0-8E1170BBB6B8}"/>
              </a:ext>
            </a:extLst>
          </p:cNvPr>
          <p:cNvSpPr txBox="1"/>
          <p:nvPr/>
        </p:nvSpPr>
        <p:spPr>
          <a:xfrm>
            <a:off x="399120" y="1600200"/>
            <a:ext cx="7525680" cy="5016758"/>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One adult cynomolgus macaque monkey at 4-6 years old is used.</a:t>
            </a:r>
          </a:p>
          <a:p>
            <a:pPr marL="285750" indent="-285750">
              <a:buFont typeface="Wingdings" panose="05000000000000000000" pitchFamily="2" charset="2"/>
              <a:buChar char="q"/>
            </a:pPr>
            <a:r>
              <a:rPr lang="en-US" sz="2000" dirty="0"/>
              <a:t>In vivo imaging of corneal endothelial cells was performed on one eye (randomly chosen).</a:t>
            </a:r>
          </a:p>
          <a:p>
            <a:pPr marL="285750" indent="-285750">
              <a:buFont typeface="Wingdings" panose="05000000000000000000" pitchFamily="2" charset="2"/>
              <a:buChar char="q"/>
            </a:pPr>
            <a:r>
              <a:rPr lang="en-US" sz="2000" dirty="0"/>
              <a:t>Anesthetized during imaging.</a:t>
            </a:r>
          </a:p>
          <a:p>
            <a:pPr marL="285750" indent="-285750">
              <a:buFont typeface="Wingdings" panose="05000000000000000000" pitchFamily="2" charset="2"/>
              <a:buChar char="q"/>
            </a:pPr>
            <a:r>
              <a:rPr lang="en-US" sz="2000" dirty="0"/>
              <a:t>Positioned in the adjustable platform and its head secured to the OCT apparatus using parafilm strips to avoid large motion</a:t>
            </a:r>
          </a:p>
          <a:p>
            <a:pPr marL="285750" indent="-285750">
              <a:buFont typeface="Wingdings" panose="05000000000000000000" pitchFamily="2" charset="2"/>
              <a:buChar char="q"/>
            </a:pPr>
            <a:r>
              <a:rPr lang="en-US" sz="2000" dirty="0"/>
              <a:t>Saline drops were applied in between the scans to keep the cornea moisturized.</a:t>
            </a:r>
          </a:p>
          <a:p>
            <a:pPr marL="285750" indent="-285750">
              <a:buFont typeface="Wingdings" panose="05000000000000000000" pitchFamily="2" charset="2"/>
              <a:buChar char="q"/>
            </a:pPr>
            <a:r>
              <a:rPr lang="en-US" sz="2000" dirty="0"/>
              <a:t>After the OCT measurement, the same eye was imaged by IVCM .</a:t>
            </a:r>
          </a:p>
          <a:p>
            <a:pPr marL="285750" indent="-285750">
              <a:buFont typeface="Wingdings" panose="05000000000000000000" pitchFamily="2" charset="2"/>
              <a:buChar char="q"/>
            </a:pPr>
            <a:r>
              <a:rPr lang="en-US" sz="2000" dirty="0"/>
              <a:t>The monkey was then sacrificed, and the eye was procured immediately to perform </a:t>
            </a:r>
            <a:r>
              <a:rPr lang="en-US" sz="2000" i="1" dirty="0"/>
              <a:t>ex vivo </a:t>
            </a:r>
            <a:r>
              <a:rPr lang="en-US" sz="2000" dirty="0"/>
              <a:t>OCT imaging at the same location within 2 hours.</a:t>
            </a:r>
          </a:p>
          <a:p>
            <a:pPr marL="285750" indent="-285750">
              <a:buFont typeface="Wingdings" panose="05000000000000000000" pitchFamily="2" charset="2"/>
              <a:buChar char="q"/>
            </a:pPr>
            <a:r>
              <a:rPr lang="en-US" sz="2000" dirty="0"/>
              <a:t>After completing all the imaging procedures, the eye was fixed in formalin and sent for cross-sectional histology process.</a:t>
            </a:r>
          </a:p>
        </p:txBody>
      </p:sp>
    </p:spTree>
    <p:extLst>
      <p:ext uri="{BB962C8B-B14F-4D97-AF65-F5344CB8AC3E}">
        <p14:creationId xmlns:p14="http://schemas.microsoft.com/office/powerpoint/2010/main" val="30044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left)">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left)">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wipe(left)">
                                      <p:cBhvr>
                                        <p:cTn id="3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6C638-646F-4064-9471-F7BE7B270E05}"/>
              </a:ext>
            </a:extLst>
          </p:cNvPr>
          <p:cNvSpPr>
            <a:spLocks noGrp="1"/>
          </p:cNvSpPr>
          <p:nvPr>
            <p:ph type="body" sz="quarter" idx="10"/>
          </p:nvPr>
        </p:nvSpPr>
        <p:spPr>
          <a:xfrm>
            <a:off x="3" y="123832"/>
            <a:ext cx="4701087" cy="493081"/>
          </a:xfrm>
        </p:spPr>
        <p:txBody>
          <a:bodyPr/>
          <a:lstStyle/>
          <a:p>
            <a:r>
              <a:rPr lang="en-US" dirty="0"/>
              <a:t>Effect of lateral resolution</a:t>
            </a:r>
          </a:p>
        </p:txBody>
      </p:sp>
      <p:pic>
        <p:nvPicPr>
          <p:cNvPr id="3" name="Picture 2">
            <a:extLst>
              <a:ext uri="{FF2B5EF4-FFF2-40B4-BE49-F238E27FC236}">
                <a16:creationId xmlns:a16="http://schemas.microsoft.com/office/drawing/2014/main" id="{3BDB0626-6F72-4AD9-9BC3-8DCCA2BE2EDB}"/>
              </a:ext>
            </a:extLst>
          </p:cNvPr>
          <p:cNvPicPr>
            <a:picLocks noChangeAspect="1"/>
          </p:cNvPicPr>
          <p:nvPr/>
        </p:nvPicPr>
        <p:blipFill rotWithShape="1">
          <a:blip r:embed="rId3"/>
          <a:srcRect l="2800" t="2778" r="1994" b="2778"/>
          <a:stretch/>
        </p:blipFill>
        <p:spPr>
          <a:xfrm>
            <a:off x="609600" y="1905000"/>
            <a:ext cx="3048000" cy="3048000"/>
          </a:xfrm>
          <a:prstGeom prst="rect">
            <a:avLst/>
          </a:prstGeom>
        </p:spPr>
      </p:pic>
      <p:pic>
        <p:nvPicPr>
          <p:cNvPr id="4" name="Picture 3">
            <a:extLst>
              <a:ext uri="{FF2B5EF4-FFF2-40B4-BE49-F238E27FC236}">
                <a16:creationId xmlns:a16="http://schemas.microsoft.com/office/drawing/2014/main" id="{73D415CB-0776-43CF-9E52-8A35027CD4D2}"/>
              </a:ext>
            </a:extLst>
          </p:cNvPr>
          <p:cNvPicPr>
            <a:picLocks noChangeAspect="1"/>
          </p:cNvPicPr>
          <p:nvPr/>
        </p:nvPicPr>
        <p:blipFill>
          <a:blip r:embed="rId4"/>
          <a:stretch>
            <a:fillRect/>
          </a:stretch>
        </p:blipFill>
        <p:spPr>
          <a:xfrm>
            <a:off x="6239481" y="1375973"/>
            <a:ext cx="5410200" cy="5070546"/>
          </a:xfrm>
          <a:prstGeom prst="rect">
            <a:avLst/>
          </a:prstGeom>
        </p:spPr>
      </p:pic>
      <p:sp>
        <p:nvSpPr>
          <p:cNvPr id="5" name="TextBox 4">
            <a:extLst>
              <a:ext uri="{FF2B5EF4-FFF2-40B4-BE49-F238E27FC236}">
                <a16:creationId xmlns:a16="http://schemas.microsoft.com/office/drawing/2014/main" id="{965988DA-91BA-49E2-BDF9-4DF914313C62}"/>
              </a:ext>
            </a:extLst>
          </p:cNvPr>
          <p:cNvSpPr txBox="1"/>
          <p:nvPr/>
        </p:nvSpPr>
        <p:spPr>
          <a:xfrm>
            <a:off x="7001481" y="914308"/>
            <a:ext cx="1176925" cy="461665"/>
          </a:xfrm>
          <a:prstGeom prst="rect">
            <a:avLst/>
          </a:prstGeom>
          <a:noFill/>
        </p:spPr>
        <p:txBody>
          <a:bodyPr wrap="none" rtlCol="0">
            <a:spAutoFit/>
          </a:bodyPr>
          <a:lstStyle/>
          <a:p>
            <a:r>
              <a:rPr lang="en-US" sz="2400" dirty="0">
                <a:solidFill>
                  <a:srgbClr val="FFFF99"/>
                </a:solidFill>
              </a:rPr>
              <a:t>In -vivo</a:t>
            </a:r>
          </a:p>
        </p:txBody>
      </p:sp>
      <p:sp>
        <p:nvSpPr>
          <p:cNvPr id="6" name="TextBox 5">
            <a:extLst>
              <a:ext uri="{FF2B5EF4-FFF2-40B4-BE49-F238E27FC236}">
                <a16:creationId xmlns:a16="http://schemas.microsoft.com/office/drawing/2014/main" id="{29D03330-85EA-42D7-BF4B-8C93192DB969}"/>
              </a:ext>
            </a:extLst>
          </p:cNvPr>
          <p:cNvSpPr txBox="1"/>
          <p:nvPr/>
        </p:nvSpPr>
        <p:spPr>
          <a:xfrm>
            <a:off x="1676400" y="1371508"/>
            <a:ext cx="954107" cy="461665"/>
          </a:xfrm>
          <a:prstGeom prst="rect">
            <a:avLst/>
          </a:prstGeom>
          <a:noFill/>
        </p:spPr>
        <p:txBody>
          <a:bodyPr wrap="none" rtlCol="0">
            <a:spAutoFit/>
          </a:bodyPr>
          <a:lstStyle/>
          <a:p>
            <a:r>
              <a:rPr lang="en-US" sz="2400" dirty="0">
                <a:solidFill>
                  <a:srgbClr val="66FF66"/>
                </a:solidFill>
              </a:rPr>
              <a:t>IVCM</a:t>
            </a:r>
          </a:p>
        </p:txBody>
      </p:sp>
      <p:sp>
        <p:nvSpPr>
          <p:cNvPr id="7" name="TextBox 6">
            <a:extLst>
              <a:ext uri="{FF2B5EF4-FFF2-40B4-BE49-F238E27FC236}">
                <a16:creationId xmlns:a16="http://schemas.microsoft.com/office/drawing/2014/main" id="{72A1C529-3599-41E6-9950-E415193601C6}"/>
              </a:ext>
            </a:extLst>
          </p:cNvPr>
          <p:cNvSpPr txBox="1"/>
          <p:nvPr/>
        </p:nvSpPr>
        <p:spPr>
          <a:xfrm>
            <a:off x="8868379" y="439851"/>
            <a:ext cx="833883" cy="461665"/>
          </a:xfrm>
          <a:prstGeom prst="rect">
            <a:avLst/>
          </a:prstGeom>
          <a:noFill/>
        </p:spPr>
        <p:txBody>
          <a:bodyPr wrap="none" rtlCol="0">
            <a:spAutoFit/>
          </a:bodyPr>
          <a:lstStyle/>
          <a:p>
            <a:r>
              <a:rPr lang="en-US" sz="2400" dirty="0">
                <a:solidFill>
                  <a:srgbClr val="66FF66"/>
                </a:solidFill>
              </a:rPr>
              <a:t>OCT</a:t>
            </a:r>
          </a:p>
        </p:txBody>
      </p:sp>
      <p:sp>
        <p:nvSpPr>
          <p:cNvPr id="8" name="TextBox 7">
            <a:extLst>
              <a:ext uri="{FF2B5EF4-FFF2-40B4-BE49-F238E27FC236}">
                <a16:creationId xmlns:a16="http://schemas.microsoft.com/office/drawing/2014/main" id="{73C5C2F6-28D6-414A-8902-731FE613A408}"/>
              </a:ext>
            </a:extLst>
          </p:cNvPr>
          <p:cNvSpPr txBox="1"/>
          <p:nvPr/>
        </p:nvSpPr>
        <p:spPr>
          <a:xfrm>
            <a:off x="9727662" y="914308"/>
            <a:ext cx="1279517" cy="461665"/>
          </a:xfrm>
          <a:prstGeom prst="rect">
            <a:avLst/>
          </a:prstGeom>
          <a:noFill/>
        </p:spPr>
        <p:txBody>
          <a:bodyPr wrap="none" rtlCol="0">
            <a:spAutoFit/>
          </a:bodyPr>
          <a:lstStyle/>
          <a:p>
            <a:r>
              <a:rPr lang="en-US" sz="2400" dirty="0">
                <a:solidFill>
                  <a:srgbClr val="FFFF99"/>
                </a:solidFill>
              </a:rPr>
              <a:t>Ex -vivo</a:t>
            </a:r>
          </a:p>
        </p:txBody>
      </p:sp>
      <p:sp>
        <p:nvSpPr>
          <p:cNvPr id="9" name="TextBox 8">
            <a:extLst>
              <a:ext uri="{FF2B5EF4-FFF2-40B4-BE49-F238E27FC236}">
                <a16:creationId xmlns:a16="http://schemas.microsoft.com/office/drawing/2014/main" id="{43C5813D-042D-494F-8B3A-43FDB89254D7}"/>
              </a:ext>
            </a:extLst>
          </p:cNvPr>
          <p:cNvSpPr txBox="1"/>
          <p:nvPr/>
        </p:nvSpPr>
        <p:spPr>
          <a:xfrm>
            <a:off x="3911600" y="2419254"/>
            <a:ext cx="2327881" cy="707886"/>
          </a:xfrm>
          <a:prstGeom prst="rect">
            <a:avLst/>
          </a:prstGeom>
          <a:noFill/>
        </p:spPr>
        <p:txBody>
          <a:bodyPr wrap="none" rtlCol="0">
            <a:spAutoFit/>
          </a:bodyPr>
          <a:lstStyle/>
          <a:p>
            <a:pPr algn="ctr"/>
            <a:r>
              <a:rPr lang="en-US" sz="2000" dirty="0">
                <a:solidFill>
                  <a:srgbClr val="FFFF99"/>
                </a:solidFill>
              </a:rPr>
              <a:t>FOV: </a:t>
            </a:r>
          </a:p>
          <a:p>
            <a:pPr algn="ctr"/>
            <a:r>
              <a:rPr lang="en-US" sz="2000" dirty="0">
                <a:solidFill>
                  <a:srgbClr val="FFFF99"/>
                </a:solidFill>
              </a:rPr>
              <a:t>1.037 x 1.037 mm</a:t>
            </a:r>
            <a:r>
              <a:rPr lang="en-US" sz="2000" baseline="30000" dirty="0">
                <a:solidFill>
                  <a:srgbClr val="FFFF99"/>
                </a:solidFill>
              </a:rPr>
              <a:t>2</a:t>
            </a:r>
          </a:p>
        </p:txBody>
      </p:sp>
      <p:sp>
        <p:nvSpPr>
          <p:cNvPr id="10" name="TextBox 9">
            <a:extLst>
              <a:ext uri="{FF2B5EF4-FFF2-40B4-BE49-F238E27FC236}">
                <a16:creationId xmlns:a16="http://schemas.microsoft.com/office/drawing/2014/main" id="{DA5989F1-FD90-422B-8F3B-F2A51F4CDB0A}"/>
              </a:ext>
            </a:extLst>
          </p:cNvPr>
          <p:cNvSpPr txBox="1"/>
          <p:nvPr/>
        </p:nvSpPr>
        <p:spPr>
          <a:xfrm>
            <a:off x="3911600" y="4774141"/>
            <a:ext cx="2327881" cy="707886"/>
          </a:xfrm>
          <a:prstGeom prst="rect">
            <a:avLst/>
          </a:prstGeom>
          <a:noFill/>
        </p:spPr>
        <p:txBody>
          <a:bodyPr wrap="none" rtlCol="0">
            <a:spAutoFit/>
          </a:bodyPr>
          <a:lstStyle/>
          <a:p>
            <a:pPr algn="ctr"/>
            <a:r>
              <a:rPr lang="en-US" sz="2000" dirty="0">
                <a:solidFill>
                  <a:srgbClr val="FFFF99"/>
                </a:solidFill>
              </a:rPr>
              <a:t>FOV: </a:t>
            </a:r>
          </a:p>
          <a:p>
            <a:pPr algn="ctr"/>
            <a:r>
              <a:rPr lang="en-US" sz="2000" dirty="0">
                <a:solidFill>
                  <a:srgbClr val="FFFF99"/>
                </a:solidFill>
              </a:rPr>
              <a:t>0.691 x 0.691 mm</a:t>
            </a:r>
            <a:r>
              <a:rPr lang="en-US" sz="2000" baseline="30000" dirty="0">
                <a:solidFill>
                  <a:srgbClr val="FFFF99"/>
                </a:solidFill>
              </a:rPr>
              <a:t>2</a:t>
            </a:r>
          </a:p>
        </p:txBody>
      </p:sp>
      <p:sp>
        <p:nvSpPr>
          <p:cNvPr id="11" name="TextBox 10">
            <a:extLst>
              <a:ext uri="{FF2B5EF4-FFF2-40B4-BE49-F238E27FC236}">
                <a16:creationId xmlns:a16="http://schemas.microsoft.com/office/drawing/2014/main" id="{8E5AFC74-8522-4736-827E-31293FBA1129}"/>
              </a:ext>
            </a:extLst>
          </p:cNvPr>
          <p:cNvSpPr txBox="1"/>
          <p:nvPr/>
        </p:nvSpPr>
        <p:spPr>
          <a:xfrm>
            <a:off x="9969875" y="6446519"/>
            <a:ext cx="2074607" cy="369332"/>
          </a:xfrm>
          <a:prstGeom prst="rect">
            <a:avLst/>
          </a:prstGeom>
          <a:noFill/>
        </p:spPr>
        <p:txBody>
          <a:bodyPr wrap="none" rtlCol="0">
            <a:spAutoFit/>
          </a:bodyPr>
          <a:lstStyle/>
          <a:p>
            <a:r>
              <a:rPr lang="en-US" dirty="0"/>
              <a:t>Scale bar- 200 µm</a:t>
            </a:r>
          </a:p>
        </p:txBody>
      </p:sp>
      <p:sp>
        <p:nvSpPr>
          <p:cNvPr id="12" name="Rectangle 11">
            <a:extLst>
              <a:ext uri="{FF2B5EF4-FFF2-40B4-BE49-F238E27FC236}">
                <a16:creationId xmlns:a16="http://schemas.microsoft.com/office/drawing/2014/main" id="{3080BEE6-B8F2-45A9-824B-BF2376E06A08}"/>
              </a:ext>
            </a:extLst>
          </p:cNvPr>
          <p:cNvSpPr/>
          <p:nvPr/>
        </p:nvSpPr>
        <p:spPr>
          <a:xfrm>
            <a:off x="3500769" y="886388"/>
            <a:ext cx="2343911" cy="523220"/>
          </a:xfrm>
          <a:prstGeom prst="rect">
            <a:avLst/>
          </a:prstGeom>
        </p:spPr>
        <p:txBody>
          <a:bodyPr wrap="none">
            <a:spAutoFit/>
          </a:bodyPr>
          <a:lstStyle/>
          <a:p>
            <a:r>
              <a:rPr lang="en-US" sz="2800" dirty="0">
                <a:cs typeface="Arial" panose="020B0604020202020204" pitchFamily="34" charset="0"/>
              </a:rPr>
              <a:t>10X objective</a:t>
            </a:r>
          </a:p>
        </p:txBody>
      </p:sp>
      <p:sp>
        <p:nvSpPr>
          <p:cNvPr id="13" name="TextBox 12">
            <a:extLst>
              <a:ext uri="{FF2B5EF4-FFF2-40B4-BE49-F238E27FC236}">
                <a16:creationId xmlns:a16="http://schemas.microsoft.com/office/drawing/2014/main" id="{DF9F52E6-BCA4-43EA-A84E-D76739DA9B7D}"/>
              </a:ext>
            </a:extLst>
          </p:cNvPr>
          <p:cNvSpPr txBox="1"/>
          <p:nvPr/>
        </p:nvSpPr>
        <p:spPr>
          <a:xfrm>
            <a:off x="400632" y="5835962"/>
            <a:ext cx="3760966" cy="461665"/>
          </a:xfrm>
          <a:prstGeom prst="rect">
            <a:avLst/>
          </a:prstGeom>
          <a:noFill/>
        </p:spPr>
        <p:txBody>
          <a:bodyPr wrap="none" rtlCol="0">
            <a:spAutoFit/>
          </a:bodyPr>
          <a:lstStyle/>
          <a:p>
            <a:r>
              <a:rPr lang="en-US" sz="2400" dirty="0">
                <a:solidFill>
                  <a:schemeClr val="bg1"/>
                </a:solidFill>
              </a:rPr>
              <a:t>Lateral resolution = 3.1µm</a:t>
            </a:r>
          </a:p>
        </p:txBody>
      </p:sp>
      <p:sp>
        <p:nvSpPr>
          <p:cNvPr id="14" name="Rectangle: Rounded Corners 13">
            <a:extLst>
              <a:ext uri="{FF2B5EF4-FFF2-40B4-BE49-F238E27FC236}">
                <a16:creationId xmlns:a16="http://schemas.microsoft.com/office/drawing/2014/main" id="{68F6152E-0E90-4B64-8D52-E6CF5ED04A51}"/>
              </a:ext>
            </a:extLst>
          </p:cNvPr>
          <p:cNvSpPr/>
          <p:nvPr/>
        </p:nvSpPr>
        <p:spPr bwMode="auto">
          <a:xfrm>
            <a:off x="3542219" y="886388"/>
            <a:ext cx="2410301" cy="568374"/>
          </a:xfrm>
          <a:prstGeom prst="roundRect">
            <a:avLst/>
          </a:prstGeom>
          <a:noFill/>
          <a:ln w="38100" cap="flat" cmpd="sng" algn="ctr">
            <a:solidFill>
              <a:srgbClr val="FF66FF"/>
            </a:solidFill>
            <a:prstDash val="solid"/>
            <a:round/>
            <a:headEnd type="none" w="med" len="med"/>
            <a:tailEnd type="none" w="med" len="med"/>
          </a:ln>
          <a:effectLst/>
        </p:spPr>
        <p:txBody>
          <a:bodyPr rtlCol="0" anchor="ctr"/>
          <a:lstStyle/>
          <a:p>
            <a:pPr algn="ctr"/>
            <a:endParaRPr lang="en-US"/>
          </a:p>
        </p:txBody>
      </p:sp>
      <p:sp>
        <p:nvSpPr>
          <p:cNvPr id="15" name="Rectangle: Rounded Corners 14">
            <a:extLst>
              <a:ext uri="{FF2B5EF4-FFF2-40B4-BE49-F238E27FC236}">
                <a16:creationId xmlns:a16="http://schemas.microsoft.com/office/drawing/2014/main" id="{4F47DCA9-A101-45D1-98D4-99BB2AF3FA85}"/>
              </a:ext>
            </a:extLst>
          </p:cNvPr>
          <p:cNvSpPr/>
          <p:nvPr/>
        </p:nvSpPr>
        <p:spPr bwMode="auto">
          <a:xfrm>
            <a:off x="400632" y="5782607"/>
            <a:ext cx="3760966" cy="568374"/>
          </a:xfrm>
          <a:prstGeom prst="roundRect">
            <a:avLst/>
          </a:prstGeom>
          <a:noFill/>
          <a:ln w="38100" cap="flat" cmpd="sng" algn="ctr">
            <a:solidFill>
              <a:srgbClr val="FF66FF"/>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80271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000"/>
                                        <p:tgtEl>
                                          <p:spTgt spid="15"/>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6C638-646F-4064-9471-F7BE7B270E05}"/>
              </a:ext>
            </a:extLst>
          </p:cNvPr>
          <p:cNvSpPr>
            <a:spLocks noGrp="1"/>
          </p:cNvSpPr>
          <p:nvPr>
            <p:ph type="body" sz="quarter" idx="10"/>
          </p:nvPr>
        </p:nvSpPr>
        <p:spPr>
          <a:xfrm>
            <a:off x="3" y="123832"/>
            <a:ext cx="4701087" cy="493081"/>
          </a:xfrm>
        </p:spPr>
        <p:txBody>
          <a:bodyPr/>
          <a:lstStyle/>
          <a:p>
            <a:r>
              <a:rPr lang="en-US" dirty="0"/>
              <a:t>Effect of lateral resolution</a:t>
            </a:r>
          </a:p>
        </p:txBody>
      </p:sp>
      <p:pic>
        <p:nvPicPr>
          <p:cNvPr id="3" name="Picture 2">
            <a:extLst>
              <a:ext uri="{FF2B5EF4-FFF2-40B4-BE49-F238E27FC236}">
                <a16:creationId xmlns:a16="http://schemas.microsoft.com/office/drawing/2014/main" id="{3BDB0626-6F72-4AD9-9BC3-8DCCA2BE2EDB}"/>
              </a:ext>
            </a:extLst>
          </p:cNvPr>
          <p:cNvPicPr>
            <a:picLocks noChangeAspect="1"/>
          </p:cNvPicPr>
          <p:nvPr/>
        </p:nvPicPr>
        <p:blipFill rotWithShape="1">
          <a:blip r:embed="rId3"/>
          <a:srcRect l="2800" t="2778" r="1994" b="2778"/>
          <a:stretch/>
        </p:blipFill>
        <p:spPr>
          <a:xfrm>
            <a:off x="609600" y="1905000"/>
            <a:ext cx="3048000" cy="3048000"/>
          </a:xfrm>
          <a:prstGeom prst="rect">
            <a:avLst/>
          </a:prstGeom>
        </p:spPr>
      </p:pic>
      <p:sp>
        <p:nvSpPr>
          <p:cNvPr id="5" name="TextBox 4">
            <a:extLst>
              <a:ext uri="{FF2B5EF4-FFF2-40B4-BE49-F238E27FC236}">
                <a16:creationId xmlns:a16="http://schemas.microsoft.com/office/drawing/2014/main" id="{965988DA-91BA-49E2-BDF9-4DF914313C62}"/>
              </a:ext>
            </a:extLst>
          </p:cNvPr>
          <p:cNvSpPr txBox="1"/>
          <p:nvPr/>
        </p:nvSpPr>
        <p:spPr>
          <a:xfrm>
            <a:off x="5715000" y="1448250"/>
            <a:ext cx="1176925" cy="461665"/>
          </a:xfrm>
          <a:prstGeom prst="rect">
            <a:avLst/>
          </a:prstGeom>
          <a:noFill/>
        </p:spPr>
        <p:txBody>
          <a:bodyPr wrap="none" rtlCol="0">
            <a:spAutoFit/>
          </a:bodyPr>
          <a:lstStyle/>
          <a:p>
            <a:r>
              <a:rPr lang="en-US" sz="2400" dirty="0">
                <a:solidFill>
                  <a:srgbClr val="FFFF99"/>
                </a:solidFill>
              </a:rPr>
              <a:t>In -vivo</a:t>
            </a:r>
          </a:p>
        </p:txBody>
      </p:sp>
      <p:sp>
        <p:nvSpPr>
          <p:cNvPr id="6" name="TextBox 5">
            <a:extLst>
              <a:ext uri="{FF2B5EF4-FFF2-40B4-BE49-F238E27FC236}">
                <a16:creationId xmlns:a16="http://schemas.microsoft.com/office/drawing/2014/main" id="{29D03330-85EA-42D7-BF4B-8C93192DB969}"/>
              </a:ext>
            </a:extLst>
          </p:cNvPr>
          <p:cNvSpPr txBox="1"/>
          <p:nvPr/>
        </p:nvSpPr>
        <p:spPr>
          <a:xfrm>
            <a:off x="1517962" y="1389981"/>
            <a:ext cx="954107" cy="461665"/>
          </a:xfrm>
          <a:prstGeom prst="rect">
            <a:avLst/>
          </a:prstGeom>
          <a:noFill/>
        </p:spPr>
        <p:txBody>
          <a:bodyPr wrap="none" rtlCol="0">
            <a:spAutoFit/>
          </a:bodyPr>
          <a:lstStyle/>
          <a:p>
            <a:r>
              <a:rPr lang="en-US" sz="2400" dirty="0">
                <a:solidFill>
                  <a:srgbClr val="66FF66"/>
                </a:solidFill>
              </a:rPr>
              <a:t>IVCM</a:t>
            </a:r>
          </a:p>
        </p:txBody>
      </p:sp>
      <p:sp>
        <p:nvSpPr>
          <p:cNvPr id="7" name="TextBox 6">
            <a:extLst>
              <a:ext uri="{FF2B5EF4-FFF2-40B4-BE49-F238E27FC236}">
                <a16:creationId xmlns:a16="http://schemas.microsoft.com/office/drawing/2014/main" id="{72A1C529-3599-41E6-9950-E415193601C6}"/>
              </a:ext>
            </a:extLst>
          </p:cNvPr>
          <p:cNvSpPr txBox="1"/>
          <p:nvPr/>
        </p:nvSpPr>
        <p:spPr>
          <a:xfrm>
            <a:off x="7485138" y="986585"/>
            <a:ext cx="833883" cy="461665"/>
          </a:xfrm>
          <a:prstGeom prst="rect">
            <a:avLst/>
          </a:prstGeom>
          <a:noFill/>
        </p:spPr>
        <p:txBody>
          <a:bodyPr wrap="none" rtlCol="0">
            <a:spAutoFit/>
          </a:bodyPr>
          <a:lstStyle/>
          <a:p>
            <a:r>
              <a:rPr lang="en-US" sz="2400" dirty="0">
                <a:solidFill>
                  <a:srgbClr val="66FF66"/>
                </a:solidFill>
              </a:rPr>
              <a:t>OCT</a:t>
            </a:r>
          </a:p>
        </p:txBody>
      </p:sp>
      <p:sp>
        <p:nvSpPr>
          <p:cNvPr id="8" name="TextBox 7">
            <a:extLst>
              <a:ext uri="{FF2B5EF4-FFF2-40B4-BE49-F238E27FC236}">
                <a16:creationId xmlns:a16="http://schemas.microsoft.com/office/drawing/2014/main" id="{73C5C2F6-28D6-414A-8902-731FE613A408}"/>
              </a:ext>
            </a:extLst>
          </p:cNvPr>
          <p:cNvSpPr txBox="1"/>
          <p:nvPr/>
        </p:nvSpPr>
        <p:spPr>
          <a:xfrm>
            <a:off x="9336659" y="1517356"/>
            <a:ext cx="1279517" cy="461665"/>
          </a:xfrm>
          <a:prstGeom prst="rect">
            <a:avLst/>
          </a:prstGeom>
          <a:noFill/>
        </p:spPr>
        <p:txBody>
          <a:bodyPr wrap="none" rtlCol="0">
            <a:spAutoFit/>
          </a:bodyPr>
          <a:lstStyle/>
          <a:p>
            <a:r>
              <a:rPr lang="en-US" sz="2400" dirty="0">
                <a:solidFill>
                  <a:srgbClr val="FFFF99"/>
                </a:solidFill>
              </a:rPr>
              <a:t>Ex -vivo</a:t>
            </a:r>
          </a:p>
        </p:txBody>
      </p:sp>
      <p:sp>
        <p:nvSpPr>
          <p:cNvPr id="9" name="TextBox 8">
            <a:extLst>
              <a:ext uri="{FF2B5EF4-FFF2-40B4-BE49-F238E27FC236}">
                <a16:creationId xmlns:a16="http://schemas.microsoft.com/office/drawing/2014/main" id="{43C5813D-042D-494F-8B3A-43FDB89254D7}"/>
              </a:ext>
            </a:extLst>
          </p:cNvPr>
          <p:cNvSpPr txBox="1"/>
          <p:nvPr/>
        </p:nvSpPr>
        <p:spPr>
          <a:xfrm>
            <a:off x="5267141" y="5208887"/>
            <a:ext cx="2327881" cy="707886"/>
          </a:xfrm>
          <a:prstGeom prst="rect">
            <a:avLst/>
          </a:prstGeom>
          <a:noFill/>
        </p:spPr>
        <p:txBody>
          <a:bodyPr wrap="none" rtlCol="0">
            <a:spAutoFit/>
          </a:bodyPr>
          <a:lstStyle/>
          <a:p>
            <a:pPr algn="ctr"/>
            <a:r>
              <a:rPr lang="en-US" sz="2000" dirty="0">
                <a:solidFill>
                  <a:srgbClr val="FFFF99"/>
                </a:solidFill>
              </a:rPr>
              <a:t>FOV: </a:t>
            </a:r>
          </a:p>
          <a:p>
            <a:pPr algn="ctr"/>
            <a:r>
              <a:rPr lang="en-US" sz="2000" dirty="0">
                <a:solidFill>
                  <a:srgbClr val="FFFF99"/>
                </a:solidFill>
              </a:rPr>
              <a:t>0.343 x 0.343 mm</a:t>
            </a:r>
            <a:r>
              <a:rPr lang="en-US" sz="2000" baseline="30000" dirty="0">
                <a:solidFill>
                  <a:srgbClr val="FFFF99"/>
                </a:solidFill>
              </a:rPr>
              <a:t>2</a:t>
            </a:r>
          </a:p>
        </p:txBody>
      </p:sp>
      <p:sp>
        <p:nvSpPr>
          <p:cNvPr id="10" name="TextBox 9">
            <a:extLst>
              <a:ext uri="{FF2B5EF4-FFF2-40B4-BE49-F238E27FC236}">
                <a16:creationId xmlns:a16="http://schemas.microsoft.com/office/drawing/2014/main" id="{DA5989F1-FD90-422B-8F3B-F2A51F4CDB0A}"/>
              </a:ext>
            </a:extLst>
          </p:cNvPr>
          <p:cNvSpPr txBox="1"/>
          <p:nvPr/>
        </p:nvSpPr>
        <p:spPr>
          <a:xfrm>
            <a:off x="8915400" y="5223241"/>
            <a:ext cx="2327881" cy="707886"/>
          </a:xfrm>
          <a:prstGeom prst="rect">
            <a:avLst/>
          </a:prstGeom>
          <a:noFill/>
        </p:spPr>
        <p:txBody>
          <a:bodyPr wrap="none" rtlCol="0">
            <a:spAutoFit/>
          </a:bodyPr>
          <a:lstStyle/>
          <a:p>
            <a:pPr algn="ctr"/>
            <a:r>
              <a:rPr lang="en-US" sz="2000" dirty="0">
                <a:solidFill>
                  <a:srgbClr val="FFFF99"/>
                </a:solidFill>
              </a:rPr>
              <a:t>FOV: </a:t>
            </a:r>
          </a:p>
          <a:p>
            <a:pPr algn="ctr"/>
            <a:r>
              <a:rPr lang="en-US" sz="2000" dirty="0">
                <a:solidFill>
                  <a:srgbClr val="FFFF99"/>
                </a:solidFill>
              </a:rPr>
              <a:t>0.510 x 0.510 mm</a:t>
            </a:r>
            <a:r>
              <a:rPr lang="en-US" sz="2000" baseline="30000" dirty="0">
                <a:solidFill>
                  <a:srgbClr val="FFFF99"/>
                </a:solidFill>
              </a:rPr>
              <a:t>2</a:t>
            </a:r>
          </a:p>
        </p:txBody>
      </p:sp>
      <p:sp>
        <p:nvSpPr>
          <p:cNvPr id="11" name="TextBox 10">
            <a:extLst>
              <a:ext uri="{FF2B5EF4-FFF2-40B4-BE49-F238E27FC236}">
                <a16:creationId xmlns:a16="http://schemas.microsoft.com/office/drawing/2014/main" id="{8E5AFC74-8522-4736-827E-31293FBA1129}"/>
              </a:ext>
            </a:extLst>
          </p:cNvPr>
          <p:cNvSpPr txBox="1"/>
          <p:nvPr/>
        </p:nvSpPr>
        <p:spPr>
          <a:xfrm>
            <a:off x="9969875" y="6446519"/>
            <a:ext cx="2074607" cy="369332"/>
          </a:xfrm>
          <a:prstGeom prst="rect">
            <a:avLst/>
          </a:prstGeom>
          <a:noFill/>
        </p:spPr>
        <p:txBody>
          <a:bodyPr wrap="none" rtlCol="0">
            <a:spAutoFit/>
          </a:bodyPr>
          <a:lstStyle/>
          <a:p>
            <a:r>
              <a:rPr lang="en-US" dirty="0"/>
              <a:t>Scale bar- 200 µm</a:t>
            </a:r>
          </a:p>
        </p:txBody>
      </p:sp>
      <p:sp>
        <p:nvSpPr>
          <p:cNvPr id="12" name="Rectangle 11">
            <a:extLst>
              <a:ext uri="{FF2B5EF4-FFF2-40B4-BE49-F238E27FC236}">
                <a16:creationId xmlns:a16="http://schemas.microsoft.com/office/drawing/2014/main" id="{3080BEE6-B8F2-45A9-824B-BF2376E06A08}"/>
              </a:ext>
            </a:extLst>
          </p:cNvPr>
          <p:cNvSpPr/>
          <p:nvPr/>
        </p:nvSpPr>
        <p:spPr>
          <a:xfrm>
            <a:off x="3500769" y="886388"/>
            <a:ext cx="2343911" cy="523220"/>
          </a:xfrm>
          <a:prstGeom prst="rect">
            <a:avLst/>
          </a:prstGeom>
        </p:spPr>
        <p:txBody>
          <a:bodyPr wrap="none">
            <a:spAutoFit/>
          </a:bodyPr>
          <a:lstStyle/>
          <a:p>
            <a:r>
              <a:rPr lang="en-US" sz="2800" dirty="0">
                <a:cs typeface="Arial" panose="020B0604020202020204" pitchFamily="34" charset="0"/>
              </a:rPr>
              <a:t>20X objective</a:t>
            </a:r>
          </a:p>
        </p:txBody>
      </p:sp>
      <p:sp>
        <p:nvSpPr>
          <p:cNvPr id="13" name="TextBox 12">
            <a:extLst>
              <a:ext uri="{FF2B5EF4-FFF2-40B4-BE49-F238E27FC236}">
                <a16:creationId xmlns:a16="http://schemas.microsoft.com/office/drawing/2014/main" id="{DF9F52E6-BCA4-43EA-A84E-D76739DA9B7D}"/>
              </a:ext>
            </a:extLst>
          </p:cNvPr>
          <p:cNvSpPr txBox="1"/>
          <p:nvPr/>
        </p:nvSpPr>
        <p:spPr>
          <a:xfrm>
            <a:off x="400632" y="5835962"/>
            <a:ext cx="3760966" cy="461665"/>
          </a:xfrm>
          <a:prstGeom prst="rect">
            <a:avLst/>
          </a:prstGeom>
          <a:noFill/>
        </p:spPr>
        <p:txBody>
          <a:bodyPr wrap="none" rtlCol="0">
            <a:spAutoFit/>
          </a:bodyPr>
          <a:lstStyle/>
          <a:p>
            <a:r>
              <a:rPr lang="en-US" sz="2400" dirty="0">
                <a:solidFill>
                  <a:schemeClr val="bg1"/>
                </a:solidFill>
              </a:rPr>
              <a:t>Lateral resolution = 2.2µm</a:t>
            </a:r>
          </a:p>
        </p:txBody>
      </p:sp>
      <p:pic>
        <p:nvPicPr>
          <p:cNvPr id="14" name="Picture 13">
            <a:extLst>
              <a:ext uri="{FF2B5EF4-FFF2-40B4-BE49-F238E27FC236}">
                <a16:creationId xmlns:a16="http://schemas.microsoft.com/office/drawing/2014/main" id="{B6FA9DE2-40F4-4282-A16E-51DD37C25B2E}"/>
              </a:ext>
            </a:extLst>
          </p:cNvPr>
          <p:cNvPicPr>
            <a:picLocks noChangeAspect="1"/>
          </p:cNvPicPr>
          <p:nvPr/>
        </p:nvPicPr>
        <p:blipFill>
          <a:blip r:embed="rId4"/>
          <a:stretch>
            <a:fillRect/>
          </a:stretch>
        </p:blipFill>
        <p:spPr>
          <a:xfrm>
            <a:off x="4419600" y="1960482"/>
            <a:ext cx="7162800" cy="3248405"/>
          </a:xfrm>
          <a:prstGeom prst="rect">
            <a:avLst/>
          </a:prstGeom>
        </p:spPr>
      </p:pic>
      <p:sp>
        <p:nvSpPr>
          <p:cNvPr id="15" name="Rectangle: Rounded Corners 14">
            <a:extLst>
              <a:ext uri="{FF2B5EF4-FFF2-40B4-BE49-F238E27FC236}">
                <a16:creationId xmlns:a16="http://schemas.microsoft.com/office/drawing/2014/main" id="{A2468301-8B0A-4AA1-A05F-713AE6204CEA}"/>
              </a:ext>
            </a:extLst>
          </p:cNvPr>
          <p:cNvSpPr/>
          <p:nvPr/>
        </p:nvSpPr>
        <p:spPr bwMode="auto">
          <a:xfrm>
            <a:off x="3542219" y="886388"/>
            <a:ext cx="2410301" cy="568374"/>
          </a:xfrm>
          <a:prstGeom prst="roundRect">
            <a:avLst/>
          </a:prstGeom>
          <a:noFill/>
          <a:ln w="38100" cap="flat" cmpd="sng" algn="ctr">
            <a:solidFill>
              <a:srgbClr val="FF66FF"/>
            </a:solidFill>
            <a:prstDash val="solid"/>
            <a:round/>
            <a:headEnd type="none" w="med" len="med"/>
            <a:tailEnd type="none" w="med" len="med"/>
          </a:ln>
          <a:effectLst/>
        </p:spPr>
        <p:txBody>
          <a:bodyPr rtlCol="0" anchor="ctr"/>
          <a:lstStyle/>
          <a:p>
            <a:pPr algn="ctr"/>
            <a:endParaRPr lang="en-US"/>
          </a:p>
        </p:txBody>
      </p:sp>
      <p:sp>
        <p:nvSpPr>
          <p:cNvPr id="16" name="Rectangle: Rounded Corners 15">
            <a:extLst>
              <a:ext uri="{FF2B5EF4-FFF2-40B4-BE49-F238E27FC236}">
                <a16:creationId xmlns:a16="http://schemas.microsoft.com/office/drawing/2014/main" id="{5E07523E-5DDB-47CF-8A14-3723B8477DD8}"/>
              </a:ext>
            </a:extLst>
          </p:cNvPr>
          <p:cNvSpPr/>
          <p:nvPr/>
        </p:nvSpPr>
        <p:spPr bwMode="auto">
          <a:xfrm>
            <a:off x="400632" y="5782607"/>
            <a:ext cx="3760966" cy="568374"/>
          </a:xfrm>
          <a:prstGeom prst="roundRect">
            <a:avLst/>
          </a:prstGeom>
          <a:noFill/>
          <a:ln w="38100" cap="flat" cmpd="sng" algn="ctr">
            <a:solidFill>
              <a:srgbClr val="FF66FF"/>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366815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heme/theme1.xml><?xml version="1.0" encoding="utf-8"?>
<a:theme xmlns:a="http://schemas.openxmlformats.org/drawingml/2006/main" name="1_標準デザイン">
  <a:themeElements>
    <a:clrScheme name="COGBlue">
      <a:dk1>
        <a:srgbClr val="FFFFFF"/>
      </a:dk1>
      <a:lt1>
        <a:srgbClr val="FFFFFF"/>
      </a:lt1>
      <a:dk2>
        <a:srgbClr val="FFFF00"/>
      </a:dk2>
      <a:lt2>
        <a:srgbClr val="000000"/>
      </a:lt2>
      <a:accent1>
        <a:srgbClr val="000056"/>
      </a:accent1>
      <a:accent2>
        <a:srgbClr val="00FFFF"/>
      </a:accent2>
      <a:accent3>
        <a:srgbClr val="FFFFFF"/>
      </a:accent3>
      <a:accent4>
        <a:srgbClr val="DADADA"/>
      </a:accent4>
      <a:accent5>
        <a:srgbClr val="AAAAB4"/>
      </a:accent5>
      <a:accent6>
        <a:srgbClr val="00E7E7"/>
      </a:accent6>
      <a:hlink>
        <a:srgbClr val="FFFF0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FF00"/>
          </a:solidFill>
          <a:prstDash val="solid"/>
          <a:round/>
          <a:headEnd type="none" w="med" len="med"/>
          <a:tailEnd type="none" w="med" len="med"/>
        </a:ln>
        <a:effectLst/>
      </a:spPr>
      <a:bodyPr rtlCol="0" anchor="ctr"/>
      <a:lstStyle>
        <a:defPPr algn="ctr">
          <a:defRPr/>
        </a:defPPr>
      </a:lstStyle>
    </a:spDef>
    <a:lnDef>
      <a:spPr bwMode="auto">
        <a:noFill/>
        <a:ln w="12700" cap="flat" cmpd="sng" algn="ctr">
          <a:solidFill>
            <a:schemeClr val="tx2">
              <a:lumMod val="20000"/>
              <a:lumOff val="80000"/>
            </a:schemeClr>
          </a:solidFill>
          <a:prstDash val="solid"/>
          <a:round/>
          <a:headEnd type="none" w="med" len="med"/>
          <a:tailEnd type="none" w="med" len="med"/>
        </a:ln>
        <a:effectLst/>
      </a:spPr>
      <a:bodyPr/>
      <a:lstStyle/>
    </a:lnDef>
  </a:objectDefaults>
  <a:extraClrSchemeLst>
    <a:extraClrScheme>
      <a:clrScheme name="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G_bright">
  <a:themeElements>
    <a:clrScheme name="COGBlue">
      <a:dk1>
        <a:srgbClr val="FFFFFF"/>
      </a:dk1>
      <a:lt1>
        <a:srgbClr val="FFFFFF"/>
      </a:lt1>
      <a:dk2>
        <a:srgbClr val="FFFF00"/>
      </a:dk2>
      <a:lt2>
        <a:srgbClr val="000000"/>
      </a:lt2>
      <a:accent1>
        <a:srgbClr val="000056"/>
      </a:accent1>
      <a:accent2>
        <a:srgbClr val="00FFFF"/>
      </a:accent2>
      <a:accent3>
        <a:srgbClr val="FFFFFF"/>
      </a:accent3>
      <a:accent4>
        <a:srgbClr val="DADADA"/>
      </a:accent4>
      <a:accent5>
        <a:srgbClr val="AAAAB4"/>
      </a:accent5>
      <a:accent6>
        <a:srgbClr val="00E7E7"/>
      </a:accent6>
      <a:hlink>
        <a:srgbClr val="FFFF00"/>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FF00"/>
          </a:solidFill>
          <a:prstDash val="solid"/>
          <a:round/>
          <a:headEnd type="none" w="med" len="med"/>
          <a:tailEnd type="none" w="med" len="med"/>
        </a:ln>
        <a:effectLst/>
      </a:spPr>
      <a:bodyPr rtlCol="0" anchor="ctr"/>
      <a:lstStyle>
        <a:defPPr algn="ctr">
          <a:defRPr/>
        </a:defPPr>
      </a:lstStyle>
    </a:spDef>
    <a:lnDef>
      <a:spPr bwMode="auto">
        <a:noFill/>
        <a:ln w="76200" cap="flat" cmpd="sng" algn="ctr">
          <a:solidFill>
            <a:schemeClr val="bg1"/>
          </a:solidFill>
          <a:prstDash val="solid"/>
          <a:round/>
          <a:headEnd type="none" w="med" len="med"/>
          <a:tailEnd type="none" w="med" len="med"/>
        </a:ln>
        <a:effectLst/>
      </a:spPr>
      <a:bodyPr/>
      <a:lstStyle/>
    </a:lnDef>
    <a:txDef>
      <a:spPr>
        <a:noFill/>
      </a:spPr>
      <a:bodyPr wrap="none" rtlCol="0">
        <a:spAutoFit/>
      </a:bodyPr>
      <a:lstStyle>
        <a:defPPr>
          <a:defRPr sz="2400" dirty="0" smtClean="0">
            <a:solidFill>
              <a:schemeClr val="tx2">
                <a:lumMod val="20000"/>
                <a:lumOff val="80000"/>
              </a:schemeClr>
            </a:solidFill>
            <a:latin typeface="Arial" panose="020B0604020202020204" pitchFamily="34" charset="0"/>
            <a:cs typeface="Arial" panose="020B0604020202020204" pitchFamily="34" charset="0"/>
          </a:defRPr>
        </a:defPPr>
      </a:lstStyle>
    </a:txDef>
  </a:objectDefaults>
  <a:extraClrSchemeLst>
    <a:extraClrScheme>
      <a:clrScheme name="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標準デザイン">
  <a:themeElements>
    <a:clrScheme name="ユーザー定義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9900"/>
        </a:solidFill>
        <a:ln w="9525" cap="flat" cmpd="sng" algn="ctr">
          <a:solidFill>
            <a:schemeClr val="accent1"/>
          </a:solidFill>
          <a:prstDash val="solid"/>
          <a:round/>
          <a:headEnd type="none" w="med" len="med"/>
          <a:tailEnd type="none" w="med" len="med"/>
        </a:ln>
        <a:effectLst/>
      </a:spPr>
      <a:bodyPr vert="horz" wrap="none" lIns="0" tIns="0" rIns="0" bIns="0" numCol="1" rtlCol="0" anchor="t" anchorCtr="0" compatLnSpc="1">
        <a:prstTxWarp prst="textNoShape">
          <a:avLst/>
        </a:prstTxWarp>
        <a:noAutofit/>
      </a:bodyPr>
      <a:lstStyle>
        <a:defPPr marL="0" marR="0" indent="0" algn="ctr" defTabSz="914400" rtl="0" eaLnBrk="1" fontAlgn="base" latinLnBrk="0" hangingPunct="0">
          <a:lnSpc>
            <a:spcPct val="95000"/>
          </a:lnSpc>
          <a:spcBef>
            <a:spcPct val="50000"/>
          </a:spcBef>
          <a:spcAft>
            <a:spcPct val="0"/>
          </a:spcAft>
          <a:buClr>
            <a:srgbClr val="FFFFFF"/>
          </a:buClr>
          <a:buSzPct val="45000"/>
          <a:buFont typeface="StarSymbol" charset="0"/>
          <a:buNone/>
          <a:tabLst>
            <a:tab pos="723900" algn="l"/>
            <a:tab pos="1447800" algn="l"/>
            <a:tab pos="2171700" algn="l"/>
            <a:tab pos="2895600" algn="l"/>
            <a:tab pos="3619500" algn="l"/>
            <a:tab pos="4343400" algn="l"/>
            <a:tab pos="5067300" algn="l"/>
          </a:tabLst>
          <a:defRPr kumimoji="0" sz="3200" b="1" i="0" u="none" strike="noStrike" cap="none" normalizeH="0" baseline="0" smtClean="0">
            <a:ln>
              <a:noFill/>
            </a:ln>
            <a:solidFill>
              <a:schemeClr val="tx1"/>
            </a:solidFill>
            <a:effectLst/>
            <a:latin typeface="Arial" pitchFamily="34" charset="0"/>
            <a:ea typeface="ＭＳ Ｐゴシック" pitchFamily="50" charset="-128"/>
          </a:defRPr>
        </a:defPPr>
      </a:lstStyle>
    </a:spDef>
    <a:lnDef>
      <a:spPr bwMode="auto">
        <a:noFill/>
        <a:ln w="38100" cap="flat" cmpd="sng" algn="ctr">
          <a:solidFill>
            <a:schemeClr val="accent2">
              <a:lumMod val="50000"/>
            </a:schemeClr>
          </a:solidFill>
          <a:prstDash val="solid"/>
          <a:round/>
          <a:headEnd type="none" w="med" len="med"/>
          <a:tailEnd type="triangle"/>
        </a:ln>
        <a:effectLst/>
      </a:spPr>
      <a:bodyPr/>
      <a:lstStyle/>
    </a:lnDef>
  </a:objectDefaults>
  <a:extraClrSchemeLst>
    <a:extraClrScheme>
      <a:clrScheme name="2_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標準デザイン">
  <a:themeElements>
    <a:clrScheme name="COGBlue">
      <a:dk1>
        <a:srgbClr val="FFFFFF"/>
      </a:dk1>
      <a:lt1>
        <a:srgbClr val="FFFFFF"/>
      </a:lt1>
      <a:dk2>
        <a:srgbClr val="FFFF00"/>
      </a:dk2>
      <a:lt2>
        <a:srgbClr val="000000"/>
      </a:lt2>
      <a:accent1>
        <a:srgbClr val="000056"/>
      </a:accent1>
      <a:accent2>
        <a:srgbClr val="00FFFF"/>
      </a:accent2>
      <a:accent3>
        <a:srgbClr val="FFFFFF"/>
      </a:accent3>
      <a:accent4>
        <a:srgbClr val="DADADA"/>
      </a:accent4>
      <a:accent5>
        <a:srgbClr val="AAAAB4"/>
      </a:accent5>
      <a:accent6>
        <a:srgbClr val="00E7E7"/>
      </a:accent6>
      <a:hlink>
        <a:srgbClr val="FFFF0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effectLst/>
      </a:spPr>
      <a:bodyPr rtlCol="0" anchor="ctr"/>
      <a:lstStyle>
        <a:defPPr algn="ctr">
          <a:defRPr kumimoji="1"/>
        </a:defPPr>
      </a:lstStyle>
    </a:spDef>
    <a:lnDef>
      <a:spPr bwMode="auto">
        <a:noFill/>
        <a:ln w="76200" cap="flat" cmpd="sng" algn="ctr">
          <a:solidFill>
            <a:schemeClr val="bg1"/>
          </a:solidFill>
          <a:prstDash val="solid"/>
          <a:round/>
          <a:headEnd type="none" w="med" len="med"/>
          <a:tailEnd type="none" w="med" len="med"/>
        </a:ln>
        <a:effectLst/>
      </a:spPr>
      <a:bodyPr/>
      <a:lstStyle/>
    </a:lnDef>
  </a:objectDefaults>
  <a:extraClrSchemeLst>
    <a:extraClrScheme>
      <a:clrScheme name="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6187</TotalTime>
  <Words>802</Words>
  <Application>Microsoft Office PowerPoint</Application>
  <PresentationFormat>Widescreen</PresentationFormat>
  <Paragraphs>139</Paragraphs>
  <Slides>12</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12</vt:i4>
      </vt:variant>
    </vt:vector>
  </HeadingPairs>
  <TitlesOfParts>
    <vt:vector size="25" baseType="lpstr">
      <vt:lpstr>ＭＳ Ｐゴシック</vt:lpstr>
      <vt:lpstr>ＭＳ Ｐゴシック</vt:lpstr>
      <vt:lpstr>MS Gothic</vt:lpstr>
      <vt:lpstr>StarSymbol</vt:lpstr>
      <vt:lpstr>游ゴシック</vt:lpstr>
      <vt:lpstr>Arial</vt:lpstr>
      <vt:lpstr>Calibri</vt:lpstr>
      <vt:lpstr>Times New Roman</vt:lpstr>
      <vt:lpstr>Wingdings</vt:lpstr>
      <vt:lpstr>1_標準デザイン</vt:lpstr>
      <vt:lpstr>COG_bright</vt:lpstr>
      <vt:lpstr>5_標準デザイン</vt:lpstr>
      <vt:lpstr>3_標準デザイン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yasuno</dc:creator>
  <cp:lastModifiedBy>Pradipta Mukherjee</cp:lastModifiedBy>
  <cp:revision>1228</cp:revision>
  <dcterms:created xsi:type="dcterms:W3CDTF">2006-08-16T00:00:00Z</dcterms:created>
  <dcterms:modified xsi:type="dcterms:W3CDTF">2021-03-17T03:41:07Z</dcterms:modified>
</cp:coreProperties>
</file>